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59" r:id="rId9"/>
    <p:sldId id="268" r:id="rId10"/>
    <p:sldId id="269" r:id="rId11"/>
    <p:sldId id="270" r:id="rId12"/>
    <p:sldId id="260" r:id="rId13"/>
    <p:sldId id="273" r:id="rId14"/>
    <p:sldId id="262" r:id="rId15"/>
    <p:sldId id="271" r:id="rId16"/>
    <p:sldId id="26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65" autoAdjust="0"/>
  </p:normalViewPr>
  <p:slideViewPr>
    <p:cSldViewPr>
      <p:cViewPr varScale="1">
        <p:scale>
          <a:sx n="85" d="100"/>
          <a:sy n="85" d="100"/>
        </p:scale>
        <p:origin x="-89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CCF5E8-1AAC-4D77-A480-61723290EA38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58395-897F-4DA3-B87E-C76E4FD22F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CE%204970%20-%20Capstone\Demonstration\Motor%20Video\Both%20Motors%20and%20Monitor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CE%204220\DC%20Motor%20Control%20Project\Both%20Motors%20dif%20rate%202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 anchor="ctr"/>
          <a:lstStyle/>
          <a:p>
            <a:pPr algn="ctr"/>
            <a:r>
              <a:rPr lang="en-US" dirty="0" smtClean="0"/>
              <a:t>DC Motor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743200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en-US" dirty="0" smtClean="0"/>
              <a:t>By </a:t>
            </a:r>
          </a:p>
          <a:p>
            <a:pPr algn="ctr"/>
            <a:r>
              <a:rPr lang="en-US" dirty="0" smtClean="0"/>
              <a:t>Tony Hoff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ECE 4220 – Real Time Embedded Computing</a:t>
            </a:r>
          </a:p>
          <a:p>
            <a:pPr algn="ctr"/>
            <a:r>
              <a:rPr lang="en-US" dirty="0" smtClean="0"/>
              <a:t>University of Missouri - Columbia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Course Instructor:</a:t>
            </a:r>
          </a:p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Guiherme</a:t>
            </a:r>
            <a:r>
              <a:rPr lang="en-US" dirty="0" smtClean="0"/>
              <a:t> DeSouza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ADC Reading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Reads two channels of the ADC. The maximum speed of the motors with no load is approximately 475 Hz so a 1.0 kHz sample rate was chosen</a:t>
            </a:r>
          </a:p>
          <a:p>
            <a:r>
              <a:rPr lang="en-US" dirty="0" smtClean="0"/>
              <a:t>The count of transitions for the last 200 ms are stored in a buffer. So the accuracy of the encoder can only be +/- 5 Hz</a:t>
            </a:r>
          </a:p>
          <a:p>
            <a:r>
              <a:rPr lang="en-US" dirty="0" smtClean="0"/>
              <a:t>The frequency can be determined by the number of counts in the buffer</a:t>
            </a:r>
          </a:p>
          <a:p>
            <a:r>
              <a:rPr lang="en-US" dirty="0"/>
              <a:t>Two semaphores were used to control the writes and reads between the </a:t>
            </a:r>
            <a:r>
              <a:rPr lang="en-US" dirty="0" smtClean="0"/>
              <a:t>ADC thread </a:t>
            </a:r>
            <a:r>
              <a:rPr lang="en-US" dirty="0"/>
              <a:t>and the main </a:t>
            </a:r>
            <a:r>
              <a:rPr lang="en-US" dirty="0" smtClean="0"/>
              <a:t>thread</a:t>
            </a:r>
          </a:p>
          <a:p>
            <a:r>
              <a:rPr lang="en-US" dirty="0" smtClean="0"/>
              <a:t>Another semaphore was used to signal the thread to exit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Main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Calculates the power sent to each motor based on the difference between the set speed and the measured speed</a:t>
            </a:r>
          </a:p>
          <a:p>
            <a:r>
              <a:rPr lang="en-US" dirty="0" smtClean="0"/>
              <a:t>Reads named pipes for data sent from the user command process and any other processes</a:t>
            </a:r>
          </a:p>
          <a:p>
            <a:r>
              <a:rPr lang="en-US" dirty="0" smtClean="0"/>
              <a:t>Uses semaphores to ensure proper use of shared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anchor="ctr"/>
          <a:lstStyle/>
          <a:p>
            <a:r>
              <a:rPr lang="en-US" dirty="0" smtClean="0"/>
              <a:t>Motor Control Video - 1</a:t>
            </a:r>
            <a:endParaRPr lang="en-US" dirty="0"/>
          </a:p>
        </p:txBody>
      </p:sp>
      <p:pic>
        <p:nvPicPr>
          <p:cNvPr id="8" name="Both Motors and Monitor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7337" y="1371600"/>
            <a:ext cx="8149463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anchor="ctr"/>
          <a:lstStyle/>
          <a:p>
            <a:r>
              <a:rPr lang="en-US" dirty="0" smtClean="0"/>
              <a:t>Motor Control Video - 2</a:t>
            </a:r>
            <a:endParaRPr lang="en-US" dirty="0"/>
          </a:p>
        </p:txBody>
      </p:sp>
      <p:pic>
        <p:nvPicPr>
          <p:cNvPr id="4" name="Both Motors dif rate 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9918" y="1447800"/>
            <a:ext cx="842416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9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Right Measured Speed vs. Power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Speed for t &gt; 4.0 sec = 49.60 dm/s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1524000"/>
            <a:ext cx="7291387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Left Measured Speed vs. Power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Speed for 2.3 &lt; t &lt; 14.7 sec = 33.80 dm/s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794" y="1687513"/>
            <a:ext cx="7364413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accomplished both my goals of implementing </a:t>
            </a:r>
            <a:r>
              <a:rPr lang="en-US" dirty="0"/>
              <a:t>PWM to control power </a:t>
            </a:r>
            <a:r>
              <a:rPr lang="en-US" dirty="0" smtClean="0"/>
              <a:t>and to read </a:t>
            </a:r>
            <a:r>
              <a:rPr lang="en-US" dirty="0"/>
              <a:t>encoders to estimate the speed </a:t>
            </a:r>
            <a:r>
              <a:rPr lang="en-US" dirty="0" smtClean="0"/>
              <a:t>in </a:t>
            </a:r>
            <a:r>
              <a:rPr lang="en-US" dirty="0"/>
              <a:t>real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Possible Future Improvements:</a:t>
            </a:r>
          </a:p>
          <a:p>
            <a:pPr lvl="1"/>
            <a:r>
              <a:rPr lang="it-IT" dirty="0" smtClean="0"/>
              <a:t>A </a:t>
            </a:r>
            <a:r>
              <a:rPr lang="it-IT" dirty="0"/>
              <a:t>proportional–integral–derivative controller (PID controller) </a:t>
            </a:r>
            <a:r>
              <a:rPr lang="it-IT" dirty="0" smtClean="0"/>
              <a:t>could be used to get a better calculation of the power sent to the motors</a:t>
            </a:r>
          </a:p>
          <a:p>
            <a:pPr lvl="1"/>
            <a:r>
              <a:rPr lang="it-IT" dirty="0" smtClean="0"/>
              <a:t>Measuring the speed using interrputs </a:t>
            </a:r>
            <a:r>
              <a:rPr lang="en-US" dirty="0" smtClean="0"/>
              <a:t>would be more accurate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89611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1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5410200" cy="4617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group capstone project involved using an electric motor vehicle (viewed right)</a:t>
            </a:r>
          </a:p>
          <a:p>
            <a:r>
              <a:rPr lang="en-US" dirty="0" smtClean="0"/>
              <a:t>Some group members had issues implementing the motor control.</a:t>
            </a:r>
          </a:p>
          <a:p>
            <a:r>
              <a:rPr lang="en-US" dirty="0" smtClean="0"/>
              <a:t>This project aims to implement the motor control in RT</a:t>
            </a:r>
          </a:p>
          <a:p>
            <a:r>
              <a:rPr lang="en-US" dirty="0" smtClean="0"/>
              <a:t>Project Goals: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Implement PWM to control power to both motors in real time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Read encoders to estimate the speed of both motors in real time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2" descr="C:\Users\ahvw9\Desktop\IMG_0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61" t="13722" r="30971" b="8997"/>
          <a:stretch/>
        </p:blipFill>
        <p:spPr bwMode="auto">
          <a:xfrm>
            <a:off x="5715000" y="1935480"/>
            <a:ext cx="3276600" cy="46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96300" cy="819912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Hardware and Signal Requirements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12079"/>
            <a:ext cx="8763000" cy="309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/>
          <a:lstStyle/>
          <a:p>
            <a:r>
              <a:rPr lang="en-US" dirty="0" smtClean="0"/>
              <a:t>Motor Speed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optical encoder switches on when nothing obstructs its light path</a:t>
            </a:r>
          </a:p>
          <a:p>
            <a:r>
              <a:rPr lang="en-US" dirty="0" smtClean="0"/>
              <a:t>When a fin obstructs the light path it switches off</a:t>
            </a:r>
          </a:p>
          <a:p>
            <a:r>
              <a:rPr lang="en-US" dirty="0" smtClean="0"/>
              <a:t>There are 8 gaps on the encoder and the axis of the encoder is 5 times smaller than the axis of the wheel</a:t>
            </a:r>
          </a:p>
          <a:p>
            <a:r>
              <a:rPr lang="en-US" dirty="0" smtClean="0"/>
              <a:t>So for every complete wheel rotation, the encoder switches from high to low 40 times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91949" y="4114800"/>
            <a:ext cx="3952051" cy="2362200"/>
            <a:chOff x="-1143000" y="3352800"/>
            <a:chExt cx="3952051" cy="2362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43000" y="3352800"/>
              <a:ext cx="368955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>
            <a:xfrm rot="2772057">
              <a:off x="1967960" y="3866571"/>
              <a:ext cx="464853" cy="121732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Encoder</a:t>
              </a:r>
              <a:endParaRPr lang="en-US" dirty="0"/>
            </a:p>
          </p:txBody>
        </p:sp>
      </p:grp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181600" y="1531938"/>
          <a:ext cx="3810000" cy="2506662"/>
        </p:xfrm>
        <a:graphic>
          <a:graphicData uri="http://schemas.openxmlformats.org/presentationml/2006/ole">
            <p:oleObj spid="_x0000_s2057" name="Equation" r:id="rId4" imgW="2133360" imgH="1536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/>
          <a:lstStyle/>
          <a:p>
            <a:r>
              <a:rPr lang="en-US" dirty="0" smtClean="0"/>
              <a:t>Pulse Width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US" dirty="0" smtClean="0"/>
              <a:t>The average value of voltage fed to the load is controlled by turning the switch between supply and load on and off at a fast pace.</a:t>
            </a:r>
          </a:p>
          <a:p>
            <a:r>
              <a:rPr lang="en-US" dirty="0" smtClean="0"/>
              <a:t>The longer the switch is on compared to the off periods, the higher the power supplied to the load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8229600" cy="115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/>
          <a:lstStyle/>
          <a:p>
            <a:r>
              <a:rPr lang="en-US" dirty="0" smtClean="0"/>
              <a:t>Alternative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Hardware for PWM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Conserves CPU processing time</a:t>
            </a:r>
          </a:p>
          <a:p>
            <a:pPr lvl="2"/>
            <a:r>
              <a:rPr lang="en-US" dirty="0" smtClean="0"/>
              <a:t>Simplifies software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Requires the use of more DIO pins</a:t>
            </a:r>
          </a:p>
          <a:p>
            <a:pPr lvl="2"/>
            <a:r>
              <a:rPr lang="en-US" dirty="0" smtClean="0"/>
              <a:t>Requires additional components</a:t>
            </a:r>
          </a:p>
          <a:p>
            <a:pPr lvl="2"/>
            <a:r>
              <a:rPr lang="en-US" dirty="0" smtClean="0"/>
              <a:t>Difficult to adjust and troubleshoot</a:t>
            </a:r>
          </a:p>
          <a:p>
            <a:r>
              <a:rPr lang="en-US" dirty="0" smtClean="0"/>
              <a:t>Reading the ADC using </a:t>
            </a:r>
            <a:r>
              <a:rPr lang="en-US" dirty="0" err="1" smtClean="0"/>
              <a:t>usleep</a:t>
            </a:r>
            <a:r>
              <a:rPr lang="en-US" dirty="0" smtClean="0"/>
              <a:t>() instead of RT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Simplifies coding the software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Non-deterministic speed readings could be significantly less accurate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Alternative Implementations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Using A single thread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Simplifies coding</a:t>
            </a:r>
          </a:p>
          <a:p>
            <a:pPr lvl="2"/>
            <a:r>
              <a:rPr lang="en-US" dirty="0" smtClean="0"/>
              <a:t>Requires no inter-process communication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Code becomes less modular and therefore more difficult to change and trouble shoot</a:t>
            </a:r>
          </a:p>
          <a:p>
            <a:pPr lvl="2"/>
            <a:r>
              <a:rPr lang="en-US" dirty="0" smtClean="0"/>
              <a:t>Can not read ADC, send power, and except commands in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Proposed Implementation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485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PWM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7724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motor has an integer power level that ranges from -100 to 100.</a:t>
            </a:r>
          </a:p>
          <a:p>
            <a:r>
              <a:rPr lang="en-US" dirty="0" smtClean="0"/>
              <a:t>The power sent to the motors updates once every 100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A positive power sets the FWD pin and a negative power sets the REV pin for each motor</a:t>
            </a:r>
          </a:p>
          <a:p>
            <a:r>
              <a:rPr lang="en-US" dirty="0" smtClean="0"/>
              <a:t>The absolute value of the power determines the duty cycle for each pin</a:t>
            </a:r>
          </a:p>
          <a:p>
            <a:r>
              <a:rPr lang="en-US" dirty="0"/>
              <a:t>T</a:t>
            </a:r>
            <a:r>
              <a:rPr lang="en-US" dirty="0" smtClean="0"/>
              <a:t>wo semaphores were used to control the writes and reads between the PWM thread and the main thread</a:t>
            </a:r>
          </a:p>
          <a:p>
            <a:r>
              <a:rPr lang="en-US" dirty="0" smtClean="0"/>
              <a:t>Another </a:t>
            </a:r>
            <a:r>
              <a:rPr lang="en-US" dirty="0"/>
              <a:t>semaphore was used to signal the thread to </a:t>
            </a:r>
            <a:r>
              <a:rPr lang="en-US" dirty="0" smtClean="0"/>
              <a:t>exit. This way the motors would always be turned off at the end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</TotalTime>
  <Words>653</Words>
  <Application>Microsoft Office PowerPoint</Application>
  <PresentationFormat>On-screen Show (4:3)</PresentationFormat>
  <Paragraphs>78</Paragraphs>
  <Slides>17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MathType 6.0 Equation</vt:lpstr>
      <vt:lpstr>DC Motor Control</vt:lpstr>
      <vt:lpstr>Introduction</vt:lpstr>
      <vt:lpstr>Hardware and Signal Requirements</vt:lpstr>
      <vt:lpstr>Motor Speed Calculation</vt:lpstr>
      <vt:lpstr>Pulse Width Modulation</vt:lpstr>
      <vt:lpstr>Alternative Implementations</vt:lpstr>
      <vt:lpstr>Alternative Implementations (Continued)</vt:lpstr>
      <vt:lpstr>Proposed Implementation</vt:lpstr>
      <vt:lpstr>PWM Thread</vt:lpstr>
      <vt:lpstr>ADC Reading Thread</vt:lpstr>
      <vt:lpstr>Main Thread</vt:lpstr>
      <vt:lpstr>Motor Control Video - 1</vt:lpstr>
      <vt:lpstr>Motor Control Video - 2</vt:lpstr>
      <vt:lpstr>Right Measured Speed vs. Power</vt:lpstr>
      <vt:lpstr>Left Measured Speed vs. Power</vt:lpstr>
      <vt:lpstr>Conclusion</vt:lpstr>
      <vt:lpstr>Questions 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Tony</cp:lastModifiedBy>
  <cp:revision>62</cp:revision>
  <dcterms:created xsi:type="dcterms:W3CDTF">2011-12-02T01:18:42Z</dcterms:created>
  <dcterms:modified xsi:type="dcterms:W3CDTF">2011-12-08T22:46:07Z</dcterms:modified>
</cp:coreProperties>
</file>