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9" r:id="rId8"/>
    <p:sldId id="267" r:id="rId9"/>
    <p:sldId id="268" r:id="rId10"/>
    <p:sldId id="262" r:id="rId11"/>
    <p:sldId id="263" r:id="rId12"/>
    <p:sldId id="26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09AEC-16BC-40EF-83F0-E58B69B14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62DA07D-A32F-40CC-AEF4-897E7AD9E2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09AEC-16BC-40EF-83F0-E58B69B14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DA07D-A32F-40CC-AEF4-897E7AD9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62DA07D-A32F-40CC-AEF4-897E7AD9E2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09AEC-16BC-40EF-83F0-E58B69B14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09AEC-16BC-40EF-83F0-E58B69B14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62DA07D-A32F-40CC-AEF4-897E7AD9E2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09AEC-16BC-40EF-83F0-E58B69B14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62DA07D-A32F-40CC-AEF4-897E7AD9E2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E609AEC-16BC-40EF-83F0-E58B69B14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DA07D-A32F-40CC-AEF4-897E7AD9E2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09AEC-16BC-40EF-83F0-E58B69B14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62DA07D-A32F-40CC-AEF4-897E7AD9E2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09AEC-16BC-40EF-83F0-E58B69B14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62DA07D-A32F-40CC-AEF4-897E7AD9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09AEC-16BC-40EF-83F0-E58B69B14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62DA07D-A32F-40CC-AEF4-897E7AD9E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62DA07D-A32F-40CC-AEF4-897E7AD9E2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09AEC-16BC-40EF-83F0-E58B69B14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62DA07D-A32F-40CC-AEF4-897E7AD9E2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E609AEC-16BC-40EF-83F0-E58B69B14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E609AEC-16BC-40EF-83F0-E58B69B14F6E}" type="datetimeFigureOut">
              <a:rPr lang="en-US" smtClean="0"/>
              <a:pPr/>
              <a:t>12/8/2011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62DA07D-A32F-40CC-AEF4-897E7AD9E2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tHANh</a:t>
            </a:r>
            <a:r>
              <a:rPr lang="en-US" dirty="0" smtClean="0"/>
              <a:t> </a:t>
            </a:r>
            <a:r>
              <a:rPr lang="en-US" dirty="0" err="1" smtClean="0"/>
              <a:t>Phan</a:t>
            </a:r>
            <a:endParaRPr lang="en-US" dirty="0" smtClean="0"/>
          </a:p>
          <a:p>
            <a:r>
              <a:rPr lang="en-US" dirty="0" smtClean="0"/>
              <a:t>Instructor: </a:t>
            </a:r>
            <a:r>
              <a:rPr lang="en-US" dirty="0" err="1" smtClean="0"/>
              <a:t>Guilherme</a:t>
            </a:r>
            <a:r>
              <a:rPr lang="en-US" dirty="0" smtClean="0"/>
              <a:t> N. </a:t>
            </a:r>
            <a:r>
              <a:rPr lang="en-US" dirty="0" err="1" smtClean="0"/>
              <a:t>DeSouza</a:t>
            </a:r>
            <a:endParaRPr lang="en-US" dirty="0" smtClean="0"/>
          </a:p>
          <a:p>
            <a:r>
              <a:rPr lang="en-US" dirty="0" smtClean="0"/>
              <a:t>Course: ECE 4220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Real Time Snake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43600" y="5867400"/>
            <a:ext cx="2819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Image Courtesy of my-symbian.com</a:t>
            </a:r>
            <a:endParaRPr lang="en-US" sz="800" dirty="0"/>
          </a:p>
        </p:txBody>
      </p:sp>
      <p:pic>
        <p:nvPicPr>
          <p:cNvPr id="7" name="Picture 2" descr="C:\Users\Thanh\Downloads\20111206_2006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0" y="3714750"/>
            <a:ext cx="4191000" cy="2609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Increase Speed as level increases</a:t>
            </a:r>
          </a:p>
          <a:p>
            <a:endParaRPr lang="en-US" dirty="0" smtClean="0"/>
          </a:p>
          <a:p>
            <a:r>
              <a:rPr lang="en-US" dirty="0" smtClean="0"/>
              <a:t>Set obstacles</a:t>
            </a:r>
          </a:p>
          <a:p>
            <a:endParaRPr lang="en-US" dirty="0" smtClean="0"/>
          </a:p>
          <a:p>
            <a:r>
              <a:rPr lang="en-US" dirty="0" smtClean="0"/>
              <a:t>Better algorithm for moving snake</a:t>
            </a:r>
          </a:p>
          <a:p>
            <a:endParaRPr lang="en-US" dirty="0" smtClean="0"/>
          </a:p>
          <a:p>
            <a:r>
              <a:rPr lang="en-US" dirty="0" smtClean="0"/>
              <a:t>Graphical Display </a:t>
            </a:r>
          </a:p>
          <a:p>
            <a:endParaRPr lang="en-US" dirty="0" smtClean="0"/>
          </a:p>
          <a:p>
            <a:r>
              <a:rPr lang="en-US" dirty="0" smtClean="0"/>
              <a:t>Incorporate sound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Originated during late 1970’s</a:t>
            </a:r>
          </a:p>
          <a:p>
            <a:endParaRPr lang="en-US" dirty="0" smtClean="0"/>
          </a:p>
          <a:p>
            <a:r>
              <a:rPr lang="en-US" dirty="0" smtClean="0"/>
              <a:t>Pre-loaded phones during late 1990’s by Nokia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5500" y="3276600"/>
            <a:ext cx="3556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Player controls a snake</a:t>
            </a:r>
          </a:p>
          <a:p>
            <a:endParaRPr lang="en-US" dirty="0" smtClean="0"/>
          </a:p>
          <a:p>
            <a:r>
              <a:rPr lang="en-US" dirty="0" smtClean="0"/>
              <a:t>Consume as many apples</a:t>
            </a:r>
          </a:p>
          <a:p>
            <a:endParaRPr lang="en-US" dirty="0" smtClean="0"/>
          </a:p>
          <a:p>
            <a:r>
              <a:rPr lang="en-US" dirty="0" smtClean="0"/>
              <a:t>Avoid collision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Topics Applied From Class:</a:t>
            </a:r>
          </a:p>
          <a:p>
            <a:pPr lvl="1"/>
            <a:r>
              <a:rPr lang="en-US" dirty="0" smtClean="0"/>
              <a:t>Memory Mapping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Circular Buffer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Real Time Tasks</a:t>
            </a:r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Pthreads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Game Design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Apple</a:t>
            </a:r>
          </a:p>
          <a:p>
            <a:pPr lvl="1"/>
            <a:r>
              <a:rPr lang="en-US" dirty="0" smtClean="0"/>
              <a:t>Apple is randomly generated</a:t>
            </a:r>
          </a:p>
          <a:p>
            <a:r>
              <a:rPr lang="en-US" dirty="0" smtClean="0"/>
              <a:t>Score/Level</a:t>
            </a:r>
          </a:p>
          <a:p>
            <a:r>
              <a:rPr lang="en-US" dirty="0" smtClean="0"/>
              <a:t>Display</a:t>
            </a:r>
          </a:p>
          <a:p>
            <a:pPr lvl="1"/>
            <a:r>
              <a:rPr lang="en-US" dirty="0" smtClean="0"/>
              <a:t>Each variable given value</a:t>
            </a:r>
          </a:p>
          <a:p>
            <a:pPr lvl="2"/>
            <a:r>
              <a:rPr lang="en-US" dirty="0" smtClean="0"/>
              <a:t>Ensures items are not overlapping</a:t>
            </a:r>
          </a:p>
          <a:p>
            <a:pPr lvl="1"/>
            <a:r>
              <a:rPr lang="en-US" dirty="0" smtClean="0"/>
              <a:t>Stored in matrix</a:t>
            </a:r>
          </a:p>
          <a:p>
            <a:r>
              <a:rPr lang="en-US" dirty="0" smtClean="0"/>
              <a:t>Game Timer</a:t>
            </a:r>
          </a:p>
          <a:p>
            <a:pPr lvl="1"/>
            <a:r>
              <a:rPr lang="en-US" dirty="0" smtClean="0"/>
              <a:t>Use thread to ensure speed of snake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Ring Buffer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Snake Ring Buffer</a:t>
            </a:r>
          </a:p>
          <a:p>
            <a:pPr lvl="1"/>
            <a:r>
              <a:rPr lang="en-US" dirty="0" smtClean="0"/>
              <a:t>Points to location of head and tail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Remove tail  if snake does not grow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Remove tail if overflow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Collision detection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Store in display matrix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Ring Buffer</a:t>
            </a:r>
            <a:endParaRPr lang="en-US" dirty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618018"/>
            <a:ext cx="5769721" cy="4401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Mailbox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Check if button is pressed</a:t>
            </a:r>
          </a:p>
          <a:p>
            <a:pPr lvl="1"/>
            <a:r>
              <a:rPr lang="en-US" dirty="0" smtClean="0"/>
              <a:t>Periodic real time task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Store in mailbox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Taken and calls desired direction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Mailbox</a:t>
            </a:r>
            <a:endParaRPr lang="en-US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98612"/>
            <a:ext cx="5982494" cy="5003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839</TotalTime>
  <Words>159</Words>
  <Application>Microsoft Office PowerPoint</Application>
  <PresentationFormat>On-screen Show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Civic</vt:lpstr>
      <vt:lpstr>Real Time Snake</vt:lpstr>
      <vt:lpstr>Background</vt:lpstr>
      <vt:lpstr>Objective</vt:lpstr>
      <vt:lpstr>Introduction</vt:lpstr>
      <vt:lpstr>Game Design</vt:lpstr>
      <vt:lpstr>Ring Buffer</vt:lpstr>
      <vt:lpstr>Ring Buffer</vt:lpstr>
      <vt:lpstr>Mailbox</vt:lpstr>
      <vt:lpstr>Mailbox</vt:lpstr>
      <vt:lpstr>Results</vt:lpstr>
      <vt:lpstr>Possible Improvements</vt:lpstr>
      <vt:lpstr>Questions?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Real Time Snake</dc:title>
  <dc:creator>Thanh</dc:creator>
  <cp:lastModifiedBy>Thanh</cp:lastModifiedBy>
  <cp:revision>68</cp:revision>
  <dcterms:created xsi:type="dcterms:W3CDTF">2011-12-07T08:41:21Z</dcterms:created>
  <dcterms:modified xsi:type="dcterms:W3CDTF">2011-12-09T01:15:55Z</dcterms:modified>
</cp:coreProperties>
</file>