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5" r:id="rId10"/>
    <p:sldId id="266" r:id="rId11"/>
    <p:sldId id="263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E3F-8DB1-423C-9802-B23B90E9B4C4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3EF0-564E-4B07-9359-8AE85166D1B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E3F-8DB1-423C-9802-B23B90E9B4C4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3EF0-564E-4B07-9359-8AE85166D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E3F-8DB1-423C-9802-B23B90E9B4C4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3EF0-564E-4B07-9359-8AE85166D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E3F-8DB1-423C-9802-B23B90E9B4C4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3EF0-564E-4B07-9359-8AE85166D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E3F-8DB1-423C-9802-B23B90E9B4C4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3EF0-564E-4B07-9359-8AE85166D1B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E3F-8DB1-423C-9802-B23B90E9B4C4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3EF0-564E-4B07-9359-8AE85166D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E3F-8DB1-423C-9802-B23B90E9B4C4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3EF0-564E-4B07-9359-8AE85166D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E3F-8DB1-423C-9802-B23B90E9B4C4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3EF0-564E-4B07-9359-8AE85166D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E3F-8DB1-423C-9802-B23B90E9B4C4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3EF0-564E-4B07-9359-8AE85166D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FE3F-8DB1-423C-9802-B23B90E9B4C4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3EF0-564E-4B07-9359-8AE85166D1B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D2DFE3F-8DB1-423C-9802-B23B90E9B4C4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6593EF0-564E-4B07-9359-8AE85166D1B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D2DFE3F-8DB1-423C-9802-B23B90E9B4C4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6593EF0-564E-4B07-9359-8AE85166D1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8077200" cy="1673352"/>
          </a:xfrm>
        </p:spPr>
        <p:txBody>
          <a:bodyPr/>
          <a:lstStyle/>
          <a:p>
            <a:r>
              <a:rPr lang="en-US" dirty="0" smtClean="0"/>
              <a:t>SAE Formula Car:</a:t>
            </a:r>
            <a:br>
              <a:rPr lang="en-US" dirty="0" smtClean="0"/>
            </a:br>
            <a:r>
              <a:rPr lang="en-US" dirty="0" smtClean="0"/>
              <a:t>Dash Module using </a:t>
            </a:r>
            <a:r>
              <a:rPr lang="en-US" dirty="0" err="1" smtClean="0"/>
              <a:t>FreeRTOS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2667000"/>
            <a:ext cx="8077200" cy="149961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Mark Schaumburg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4 – Hard </a:t>
            </a:r>
            <a:r>
              <a:rPr lang="en-US" dirty="0" err="1" smtClean="0"/>
              <a:t>Realtime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Communication</a:t>
            </a:r>
          </a:p>
          <a:p>
            <a:pPr lvl="1"/>
            <a:r>
              <a:rPr lang="en-US" dirty="0" smtClean="0"/>
              <a:t>Waits for CAN semaphore from Can ISR or Data task.</a:t>
            </a:r>
          </a:p>
          <a:p>
            <a:pPr lvl="1"/>
            <a:r>
              <a:rPr lang="en-US" dirty="0" smtClean="0"/>
              <a:t>Transmits or Receives data from the Can IC (</a:t>
            </a:r>
            <a:r>
              <a:rPr lang="en-US" dirty="0" err="1" smtClean="0"/>
              <a:t>Spi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Must respond to the Rx request within 10ms to avoid the hardware buffer in the can IC from filling up (causing messages to be lost).</a:t>
            </a:r>
          </a:p>
          <a:p>
            <a:pPr lvl="1"/>
            <a:r>
              <a:rPr lang="en-US" dirty="0" smtClean="0"/>
              <a:t>Automatically generates and sends responses for non data messages such as a handshake request.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Wireless(</a:t>
            </a:r>
            <a:r>
              <a:rPr lang="en-US" dirty="0" err="1" smtClean="0"/>
              <a:t>xBee</a:t>
            </a:r>
            <a:r>
              <a:rPr lang="en-US" dirty="0" smtClean="0"/>
              <a:t>) module on CAN network with serial interface.</a:t>
            </a:r>
          </a:p>
          <a:p>
            <a:r>
              <a:rPr lang="en-US" dirty="0" smtClean="0"/>
              <a:t>Sends messages as fast as it can.</a:t>
            </a:r>
          </a:p>
          <a:p>
            <a:r>
              <a:rPr lang="en-US" dirty="0" smtClean="0"/>
              <a:t>When the Can Rx Data ISR runs, it stores a timestamp.</a:t>
            </a:r>
          </a:p>
          <a:p>
            <a:r>
              <a:rPr lang="en-US" dirty="0" smtClean="0"/>
              <a:t>When the message is done being prepared for sending, it puts another timestamp and current RPM into the CAN message and sends it over the network.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RPM and Response Delay</a:t>
            </a:r>
            <a:endParaRPr lang="en-US" dirty="0"/>
          </a:p>
        </p:txBody>
      </p:sp>
      <p:pic>
        <p:nvPicPr>
          <p:cNvPr id="4" name="Content Placeholder 3" descr="realtime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00200"/>
            <a:ext cx="8229600" cy="473932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CAN Communication w/ </a:t>
            </a:r>
            <a:r>
              <a:rPr lang="en-US" dirty="0" err="1" smtClean="0"/>
              <a:t>F</a:t>
            </a:r>
            <a:r>
              <a:rPr lang="en-US" dirty="0" err="1" smtClean="0"/>
              <a:t>reeRTOS</a:t>
            </a:r>
            <a:endParaRPr lang="en-US" dirty="0" smtClean="0"/>
          </a:p>
          <a:p>
            <a:r>
              <a:rPr lang="en-US" dirty="0" smtClean="0"/>
              <a:t>Memory limitations</a:t>
            </a:r>
          </a:p>
          <a:p>
            <a:pPr lvl="1"/>
            <a:r>
              <a:rPr lang="en-US" dirty="0" smtClean="0"/>
              <a:t>OS/Task/Queue Size</a:t>
            </a:r>
            <a:endParaRPr lang="en-US" dirty="0" smtClean="0"/>
          </a:p>
          <a:p>
            <a:r>
              <a:rPr lang="en-US" dirty="0" smtClean="0"/>
              <a:t>Rpm calculation</a:t>
            </a:r>
          </a:p>
          <a:p>
            <a:pPr lvl="1"/>
            <a:r>
              <a:rPr lang="en-US" dirty="0" smtClean="0"/>
              <a:t>Tick </a:t>
            </a:r>
            <a:r>
              <a:rPr lang="en-US" dirty="0" smtClean="0"/>
              <a:t>c</a:t>
            </a:r>
            <a:r>
              <a:rPr lang="en-US" dirty="0" smtClean="0"/>
              <a:t>ount resolution/trade-offs</a:t>
            </a:r>
          </a:p>
          <a:p>
            <a:pPr lvl="1"/>
            <a:r>
              <a:rPr lang="en-US" dirty="0" smtClean="0"/>
              <a:t>Solved with averaging.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Dash Module for Formula Car</a:t>
            </a:r>
          </a:p>
          <a:p>
            <a:pPr lvl="1"/>
            <a:r>
              <a:rPr lang="en-US" dirty="0" smtClean="0"/>
              <a:t>Sample pulse from engine for RPM</a:t>
            </a:r>
          </a:p>
          <a:p>
            <a:pPr lvl="1"/>
            <a:r>
              <a:rPr lang="en-US" dirty="0" smtClean="0"/>
              <a:t>Display Information</a:t>
            </a:r>
          </a:p>
          <a:p>
            <a:pPr lvl="1"/>
            <a:r>
              <a:rPr lang="en-US" dirty="0" smtClean="0"/>
              <a:t>Control </a:t>
            </a:r>
            <a:r>
              <a:rPr lang="en-US" dirty="0" err="1" smtClean="0"/>
              <a:t>gui</a:t>
            </a:r>
            <a:endParaRPr lang="en-US" dirty="0" smtClean="0"/>
          </a:p>
          <a:p>
            <a:r>
              <a:rPr lang="en-US" dirty="0" smtClean="0"/>
              <a:t>Can network interface</a:t>
            </a:r>
          </a:p>
          <a:p>
            <a:pPr lvl="1"/>
            <a:r>
              <a:rPr lang="en-US" dirty="0" smtClean="0"/>
              <a:t>Request data</a:t>
            </a:r>
          </a:p>
          <a:p>
            <a:pPr lvl="1"/>
            <a:r>
              <a:rPr lang="en-US" dirty="0" smtClean="0"/>
              <a:t>Provide data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2560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LCD</a:t>
            </a:r>
          </a:p>
          <a:p>
            <a:pPr lvl="1"/>
            <a:r>
              <a:rPr lang="en-US" dirty="0" smtClean="0"/>
              <a:t>20x4 HD44780 Character </a:t>
            </a:r>
            <a:r>
              <a:rPr lang="en-US" dirty="0" err="1" smtClean="0"/>
              <a:t>Lcd</a:t>
            </a:r>
            <a:r>
              <a:rPr lang="en-US" dirty="0" smtClean="0"/>
              <a:t> (4-bit parallel data interface.</a:t>
            </a:r>
          </a:p>
          <a:p>
            <a:r>
              <a:rPr lang="en-US" dirty="0" smtClean="0"/>
              <a:t>Can Controller w/SPI interface</a:t>
            </a:r>
          </a:p>
          <a:p>
            <a:pPr lvl="1"/>
            <a:r>
              <a:rPr lang="en-US" dirty="0" smtClean="0"/>
              <a:t>Maxim Mcp2515</a:t>
            </a:r>
          </a:p>
          <a:p>
            <a:r>
              <a:rPr lang="en-US" dirty="0" smtClean="0"/>
              <a:t>8-Bit Microcontroller</a:t>
            </a:r>
          </a:p>
          <a:p>
            <a:pPr lvl="1"/>
            <a:r>
              <a:rPr lang="en-US" dirty="0" smtClean="0"/>
              <a:t>Atmel Mega644p</a:t>
            </a:r>
          </a:p>
          <a:p>
            <a:pPr lvl="1"/>
            <a:r>
              <a:rPr lang="en-US" dirty="0" smtClean="0"/>
              <a:t>64k flash</a:t>
            </a:r>
          </a:p>
          <a:p>
            <a:pPr lvl="1"/>
            <a:r>
              <a:rPr lang="en-US" dirty="0" smtClean="0"/>
              <a:t>4k ram</a:t>
            </a:r>
          </a:p>
          <a:p>
            <a:pPr lvl="1"/>
            <a:r>
              <a:rPr lang="en-US" dirty="0" smtClean="0"/>
              <a:t>9.216 MHz clock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Written in C for Win-</a:t>
            </a:r>
            <a:r>
              <a:rPr lang="en-US" dirty="0" err="1" smtClean="0"/>
              <a:t>Avr</a:t>
            </a:r>
            <a:r>
              <a:rPr lang="en-US" dirty="0" smtClean="0"/>
              <a:t> </a:t>
            </a:r>
            <a:r>
              <a:rPr lang="en-US" dirty="0" err="1" smtClean="0"/>
              <a:t>Gcc</a:t>
            </a:r>
            <a:r>
              <a:rPr lang="en-US" dirty="0" smtClean="0"/>
              <a:t> compiler.</a:t>
            </a:r>
          </a:p>
          <a:p>
            <a:r>
              <a:rPr lang="en-US" dirty="0" smtClean="0"/>
              <a:t>Compiles to ~13k flash</a:t>
            </a:r>
          </a:p>
          <a:p>
            <a:r>
              <a:rPr lang="en-US" dirty="0" smtClean="0"/>
              <a:t>Uses ~3k of static ram</a:t>
            </a:r>
          </a:p>
          <a:p>
            <a:r>
              <a:rPr lang="en-US" dirty="0" err="1" smtClean="0"/>
              <a:t>FreeRTOS</a:t>
            </a:r>
            <a:r>
              <a:rPr lang="en-US" dirty="0" smtClean="0"/>
              <a:t> kernel</a:t>
            </a:r>
          </a:p>
          <a:p>
            <a:pPr lvl="1"/>
            <a:r>
              <a:rPr lang="en-US" dirty="0" smtClean="0"/>
              <a:t>10 KHz Tick</a:t>
            </a:r>
          </a:p>
          <a:p>
            <a:pPr lvl="1"/>
            <a:r>
              <a:rPr lang="en-US" dirty="0" smtClean="0"/>
              <a:t>6 Tasks</a:t>
            </a:r>
          </a:p>
          <a:p>
            <a:pPr lvl="1"/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</a:p>
          <a:p>
            <a:pPr lvl="1"/>
            <a:r>
              <a:rPr lang="en-US" dirty="0" smtClean="0"/>
              <a:t>Shared memory</a:t>
            </a:r>
          </a:p>
          <a:p>
            <a:pPr lvl="1"/>
            <a:r>
              <a:rPr lang="en-US" dirty="0" smtClean="0"/>
              <a:t>Real-time constraints.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FreeRTOS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Priority-Based Scheduling and Task Control</a:t>
            </a:r>
          </a:p>
          <a:p>
            <a:pPr lvl="1"/>
            <a:r>
              <a:rPr lang="en-US" dirty="0" smtClean="0"/>
              <a:t>Round-Robin scheduling </a:t>
            </a:r>
            <a:r>
              <a:rPr lang="en-US" dirty="0" smtClean="0"/>
              <a:t>for tasks of equal priority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API functions for </a:t>
            </a:r>
            <a:r>
              <a:rPr lang="en-US" dirty="0" smtClean="0"/>
              <a:t>h</a:t>
            </a:r>
            <a:r>
              <a:rPr lang="en-US" dirty="0" smtClean="0"/>
              <a:t>ard, soft and non-</a:t>
            </a:r>
            <a:r>
              <a:rPr lang="en-US" dirty="0" err="1" smtClean="0"/>
              <a:t>realtime</a:t>
            </a:r>
            <a:r>
              <a:rPr lang="en-US" dirty="0" smtClean="0"/>
              <a:t> tasks</a:t>
            </a:r>
          </a:p>
          <a:p>
            <a:r>
              <a:rPr lang="en-US" dirty="0" err="1" smtClean="0"/>
              <a:t>Mailboxs</a:t>
            </a:r>
            <a:r>
              <a:rPr lang="en-US" dirty="0" smtClean="0"/>
              <a:t>/FIFOs </a:t>
            </a:r>
            <a:r>
              <a:rPr lang="en-US" dirty="0" smtClean="0"/>
              <a:t>(called Queues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Message Size, Buffer Size</a:t>
            </a:r>
            <a:endParaRPr lang="en-US" dirty="0" smtClean="0"/>
          </a:p>
          <a:p>
            <a:r>
              <a:rPr lang="en-US" dirty="0" smtClean="0"/>
              <a:t>Binary, Counting, and Recursive Semaphores</a:t>
            </a:r>
          </a:p>
          <a:p>
            <a:r>
              <a:rPr lang="en-US" dirty="0" smtClean="0"/>
              <a:t>Kernel communication from ISR</a:t>
            </a:r>
          </a:p>
          <a:p>
            <a:r>
              <a:rPr lang="en-US" dirty="0" smtClean="0"/>
              <a:t>Priority Inheritance</a:t>
            </a:r>
          </a:p>
          <a:p>
            <a:pPr lvl="1"/>
            <a:r>
              <a:rPr lang="en-US" dirty="0" smtClean="0"/>
              <a:t>Includes protections  against priority inversion</a:t>
            </a:r>
          </a:p>
          <a:p>
            <a:r>
              <a:rPr lang="en-US" dirty="0" smtClean="0"/>
              <a:t>Static or dynamic allocation of OS/task stacks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Diagram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47800"/>
            <a:ext cx="7924799" cy="518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Button Input</a:t>
            </a:r>
          </a:p>
          <a:p>
            <a:pPr lvl="1"/>
            <a:r>
              <a:rPr lang="en-US" dirty="0" err="1" smtClean="0"/>
              <a:t>Debounced</a:t>
            </a:r>
            <a:endParaRPr lang="en-US" dirty="0" smtClean="0"/>
          </a:p>
          <a:p>
            <a:pPr lvl="1"/>
            <a:r>
              <a:rPr lang="en-US" dirty="0" smtClean="0"/>
              <a:t>Each button push=1 Button Event in the queue</a:t>
            </a:r>
          </a:p>
          <a:p>
            <a:pPr lvl="1"/>
            <a:r>
              <a:rPr lang="en-US" dirty="0" smtClean="0"/>
              <a:t>Button Held</a:t>
            </a:r>
          </a:p>
          <a:p>
            <a:pPr lvl="1"/>
            <a:r>
              <a:rPr lang="en-US" dirty="0" smtClean="0"/>
              <a:t>Send to Button Event Queue</a:t>
            </a:r>
          </a:p>
          <a:p>
            <a:r>
              <a:rPr lang="en-US" dirty="0" smtClean="0"/>
              <a:t>LCD Control</a:t>
            </a:r>
          </a:p>
          <a:p>
            <a:pPr lvl="1"/>
            <a:r>
              <a:rPr lang="en-US" dirty="0" smtClean="0"/>
              <a:t>20 char buffer (1-line)</a:t>
            </a:r>
          </a:p>
          <a:p>
            <a:pPr lvl="1"/>
            <a:r>
              <a:rPr lang="en-US" dirty="0" smtClean="0"/>
              <a:t>Read from </a:t>
            </a:r>
            <a:r>
              <a:rPr lang="en-US" dirty="0" err="1" smtClean="0"/>
              <a:t>Lcd</a:t>
            </a:r>
            <a:r>
              <a:rPr lang="en-US" dirty="0" smtClean="0"/>
              <a:t> Event Queue</a:t>
            </a:r>
          </a:p>
          <a:p>
            <a:pPr lvl="1"/>
            <a:r>
              <a:rPr lang="en-US" dirty="0" smtClean="0"/>
              <a:t>Message from queue contains what line to print at</a:t>
            </a:r>
            <a:endParaRPr lang="en-US" dirty="0" smtClean="0"/>
          </a:p>
          <a:p>
            <a:r>
              <a:rPr lang="en-US" dirty="0" smtClean="0"/>
              <a:t>LEDS</a:t>
            </a:r>
          </a:p>
          <a:p>
            <a:pPr lvl="1"/>
            <a:r>
              <a:rPr lang="en-US" dirty="0" smtClean="0"/>
              <a:t>Read from LED event queue</a:t>
            </a:r>
          </a:p>
          <a:p>
            <a:pPr lvl="1"/>
            <a:r>
              <a:rPr lang="en-US" dirty="0" smtClean="0"/>
              <a:t>Message contains the period that the Led blinks.</a:t>
            </a:r>
          </a:p>
          <a:p>
            <a:r>
              <a:rPr lang="en-US" dirty="0" smtClean="0"/>
              <a:t>Can be sufficiently starved of resources without affecting the performance of the 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Interface</a:t>
            </a:r>
          </a:p>
          <a:p>
            <a:pPr lvl="1"/>
            <a:r>
              <a:rPr lang="en-US" dirty="0" smtClean="0"/>
              <a:t>Still not critical, but should be more important than the priority 1 tasks.</a:t>
            </a:r>
          </a:p>
          <a:p>
            <a:pPr lvl="1"/>
            <a:r>
              <a:rPr lang="en-US" dirty="0" smtClean="0"/>
              <a:t>Takes a lot more processing power than the priority 1 tasks.</a:t>
            </a:r>
          </a:p>
          <a:p>
            <a:pPr lvl="1"/>
            <a:r>
              <a:rPr lang="en-US" dirty="0" smtClean="0"/>
              <a:t>Higher priority task than this one are designed to be blocking for a large percentage of the time so that this process does not get starved of resources.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3 – Soft Real-Time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Data handling</a:t>
            </a:r>
          </a:p>
          <a:p>
            <a:pPr lvl="1"/>
            <a:r>
              <a:rPr lang="en-US" dirty="0" smtClean="0"/>
              <a:t>Soft Real-Time (should try and respond to any messages within 10ms)</a:t>
            </a:r>
          </a:p>
          <a:p>
            <a:pPr lvl="1"/>
            <a:r>
              <a:rPr lang="en-US" dirty="0" smtClean="0"/>
              <a:t>Gets the Rpm pulse timestamps when directed by semaphore from ISR.</a:t>
            </a:r>
          </a:p>
          <a:p>
            <a:pPr lvl="1"/>
            <a:r>
              <a:rPr lang="en-US" dirty="0" smtClean="0"/>
              <a:t>Calculates Rpm from the time stamps </a:t>
            </a:r>
          </a:p>
          <a:p>
            <a:pPr lvl="1"/>
            <a:r>
              <a:rPr lang="en-US" dirty="0" smtClean="0"/>
              <a:t>Averages over 10 samples.</a:t>
            </a:r>
          </a:p>
          <a:p>
            <a:pPr lvl="1"/>
            <a:r>
              <a:rPr lang="en-US" dirty="0" smtClean="0"/>
              <a:t>Messages from </a:t>
            </a:r>
            <a:r>
              <a:rPr lang="en-US" dirty="0" err="1" smtClean="0"/>
              <a:t>CanRx</a:t>
            </a:r>
            <a:endParaRPr lang="en-US" dirty="0" smtClean="0"/>
          </a:p>
          <a:p>
            <a:pPr lvl="2"/>
            <a:r>
              <a:rPr lang="en-US" dirty="0" smtClean="0"/>
              <a:t>Determine response and send through </a:t>
            </a:r>
            <a:r>
              <a:rPr lang="en-US" dirty="0" err="1" smtClean="0"/>
              <a:t>CanTx</a:t>
            </a:r>
            <a:endParaRPr lang="en-US" dirty="0" smtClean="0"/>
          </a:p>
          <a:p>
            <a:pPr lvl="2"/>
            <a:r>
              <a:rPr lang="en-US" dirty="0" smtClean="0"/>
              <a:t>Or Store Data</a:t>
            </a:r>
          </a:p>
          <a:p>
            <a:pPr lvl="1"/>
            <a:r>
              <a:rPr lang="en-US" dirty="0" smtClean="0"/>
              <a:t>Periodically request system data from the network</a:t>
            </a:r>
          </a:p>
          <a:p>
            <a:pPr lvl="1"/>
            <a:r>
              <a:rPr lang="en-US" dirty="0" smtClean="0"/>
              <a:t>Send signal to User Interface task to update its data set.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160</TotalTime>
  <Words>515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SAE Formula Car: Dash Module using FreeRTOS</vt:lpstr>
      <vt:lpstr>The Project</vt:lpstr>
      <vt:lpstr>Hardware</vt:lpstr>
      <vt:lpstr>Software</vt:lpstr>
      <vt:lpstr>FreeRTOS</vt:lpstr>
      <vt:lpstr>Software Diagram</vt:lpstr>
      <vt:lpstr>Priority 1</vt:lpstr>
      <vt:lpstr>Priority 2</vt:lpstr>
      <vt:lpstr>Priority 3 – Soft Real-Time</vt:lpstr>
      <vt:lpstr>Priority 4 – Hard Realtime</vt:lpstr>
      <vt:lpstr>Testing</vt:lpstr>
      <vt:lpstr>RPM and Response Delay</vt:lpstr>
      <vt:lpstr>Observations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SAE Formula Car: Dash Module using FreeRTOS</dc:title>
  <dc:creator>Mark Schaumburg</dc:creator>
  <cp:lastModifiedBy>Mark Schaumburg</cp:lastModifiedBy>
  <cp:revision>29</cp:revision>
  <dcterms:created xsi:type="dcterms:W3CDTF">2010-05-05T12:08:08Z</dcterms:created>
  <dcterms:modified xsi:type="dcterms:W3CDTF">2010-05-05T14:48:52Z</dcterms:modified>
</cp:coreProperties>
</file>