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E58884E-7742-459B-9877-4228F4670BB2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7BE7AED-0657-433F-B134-3C5C2DCD9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fade thruBlk="1"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Real-Time					 </a:t>
            </a:r>
            <a:br>
              <a:rPr lang="en-US" dirty="0" smtClean="0"/>
            </a:br>
            <a:r>
              <a:rPr lang="en-US" dirty="0" smtClean="0"/>
              <a:t>CAN bus Data-logger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Matthew Nevels</a:t>
            </a:r>
          </a:p>
          <a:p>
            <a:r>
              <a:rPr lang="en-US" dirty="0" smtClean="0"/>
              <a:t>ECE4220</a:t>
            </a:r>
          </a:p>
          <a:p>
            <a:r>
              <a:rPr lang="en-US" dirty="0" smtClean="0"/>
              <a:t>5/3/2010</a:t>
            </a:r>
            <a:endParaRPr lang="en-US" dirty="0"/>
          </a:p>
        </p:txBody>
      </p:sp>
      <p:pic>
        <p:nvPicPr>
          <p:cNvPr id="1026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57200"/>
            <a:ext cx="2476500" cy="1397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Display &amp; Record live performance data</a:t>
            </a:r>
          </a:p>
          <a:p>
            <a:endParaRPr lang="en-US" dirty="0" smtClean="0"/>
          </a:p>
          <a:p>
            <a:r>
              <a:rPr lang="en-US" dirty="0" smtClean="0"/>
              <a:t>Formula SAE team uses CAN protocol for inter-module communication on the car.</a:t>
            </a:r>
          </a:p>
          <a:p>
            <a:r>
              <a:rPr lang="en-US" dirty="0" smtClean="0"/>
              <a:t>NI </a:t>
            </a:r>
            <a:r>
              <a:rPr lang="en-US" dirty="0" err="1" smtClean="0"/>
              <a:t>CompactRIO</a:t>
            </a:r>
            <a:r>
              <a:rPr lang="en-US" dirty="0" smtClean="0"/>
              <a:t> donated to the team</a:t>
            </a:r>
          </a:p>
          <a:p>
            <a:pPr lvl="1"/>
            <a:r>
              <a:rPr lang="en-US" dirty="0" smtClean="0"/>
              <a:t>Intel Processor, CF disk, </a:t>
            </a:r>
            <a:r>
              <a:rPr lang="en-US" dirty="0" err="1" smtClean="0"/>
              <a:t>ethernet</a:t>
            </a:r>
            <a:endParaRPr lang="en-US" dirty="0" smtClean="0"/>
          </a:p>
          <a:p>
            <a:pPr lvl="1"/>
            <a:r>
              <a:rPr lang="en-US" dirty="0" smtClean="0"/>
              <a:t>Xilinx FPGA</a:t>
            </a:r>
          </a:p>
          <a:p>
            <a:pPr lvl="1"/>
            <a:r>
              <a:rPr lang="en-US" dirty="0" smtClean="0"/>
              <a:t>CAN communication module</a:t>
            </a:r>
          </a:p>
          <a:p>
            <a:pPr lvl="1"/>
            <a:r>
              <a:rPr lang="en-US" dirty="0" err="1" smtClean="0"/>
              <a:t>IntervalZero’s</a:t>
            </a:r>
            <a:r>
              <a:rPr lang="en-US" dirty="0" smtClean="0"/>
              <a:t> </a:t>
            </a:r>
            <a:r>
              <a:rPr lang="en-US" dirty="0" err="1" smtClean="0"/>
              <a:t>PharLap</a:t>
            </a:r>
            <a:r>
              <a:rPr lang="en-US" dirty="0" smtClean="0"/>
              <a:t> ETS real-time OS</a:t>
            </a:r>
          </a:p>
        </p:txBody>
      </p:sp>
      <p:pic>
        <p:nvPicPr>
          <p:cNvPr id="4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1752600" cy="98864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did it</a:t>
            </a:r>
            <a:endParaRPr lang="en-US" dirty="0"/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381000" y="1676400"/>
            <a:ext cx="3276600" cy="1981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FPGA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609600" y="2133600"/>
            <a:ext cx="990600" cy="1295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CAN Module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1828800" y="2133600"/>
            <a:ext cx="16002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Send CAN Packets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828800" y="2819400"/>
            <a:ext cx="16002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Receive CAN Packet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72" name="Straight Arrow Connector 71"/>
          <p:cNvCxnSpPr>
            <a:stCxn id="68" idx="1"/>
          </p:cNvCxnSpPr>
          <p:nvPr/>
        </p:nvCxnSpPr>
        <p:spPr>
          <a:xfrm rot="10800000">
            <a:off x="1524000" y="2438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1600200" y="3200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3886200" y="1676400"/>
            <a:ext cx="2286000" cy="472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Phar Lap RTOS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191000" y="21336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</a:rPr>
              <a:t>SetTimings</a:t>
            </a:r>
            <a:r>
              <a:rPr lang="en-US" sz="1400" b="1" dirty="0" smtClean="0">
                <a:solidFill>
                  <a:schemeClr val="bg1"/>
                </a:solidFill>
              </a:rPr>
              <a:t> &amp; Data Requests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4191000" y="35052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Parse CAN Packet Data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1828800" y="38100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DMAFIFO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6477000" y="3657600"/>
            <a:ext cx="2286000" cy="27432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Windows Client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rot="5400000">
            <a:off x="2361803" y="3657997"/>
            <a:ext cx="456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86" idx="1"/>
            <a:endCxn id="68" idx="3"/>
          </p:cNvCxnSpPr>
          <p:nvPr/>
        </p:nvCxnSpPr>
        <p:spPr>
          <a:xfrm rot="10800000">
            <a:off x="3429000" y="2438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" name="Rounded Rectangle 103"/>
          <p:cNvSpPr/>
          <p:nvPr/>
        </p:nvSpPr>
        <p:spPr>
          <a:xfrm>
            <a:off x="6781800" y="4876800"/>
            <a:ext cx="16764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FTP Download Data File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6" name="Rounded Rectangle 105"/>
          <p:cNvSpPr/>
          <p:nvPr/>
        </p:nvSpPr>
        <p:spPr>
          <a:xfrm>
            <a:off x="4191000" y="28194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Start/Stop Logging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4191000" y="41910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Record to 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Data File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4191000" y="48768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Display Live Data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4191000" y="5562600"/>
            <a:ext cx="1676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WWW/FTP Server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6781800" y="4191000"/>
            <a:ext cx="16764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Graph/</a:t>
            </a:r>
            <a:r>
              <a:rPr lang="en-US" sz="1400" b="1" dirty="0" err="1" smtClean="0">
                <a:solidFill>
                  <a:schemeClr val="bg1"/>
                </a:solidFill>
              </a:rPr>
              <a:t>Analyse</a:t>
            </a:r>
            <a:r>
              <a:rPr lang="en-US" sz="1400" b="1" dirty="0" smtClean="0">
                <a:solidFill>
                  <a:schemeClr val="bg1"/>
                </a:solidFill>
              </a:rPr>
              <a:t> Data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2" name="Rounded Rectangle 111"/>
          <p:cNvSpPr/>
          <p:nvPr/>
        </p:nvSpPr>
        <p:spPr>
          <a:xfrm>
            <a:off x="6781800" y="5562600"/>
            <a:ext cx="16764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Control/View Logger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124" name="Curved Connector 123"/>
          <p:cNvCxnSpPr>
            <a:stCxn id="87" idx="2"/>
            <a:endCxn id="107" idx="0"/>
          </p:cNvCxnSpPr>
          <p:nvPr/>
        </p:nvCxnSpPr>
        <p:spPr>
          <a:xfrm rot="5400000">
            <a:off x="4991100" y="4152900"/>
            <a:ext cx="76200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hape 128"/>
          <p:cNvCxnSpPr>
            <a:stCxn id="87" idx="0"/>
            <a:endCxn id="106" idx="2"/>
          </p:cNvCxnSpPr>
          <p:nvPr/>
        </p:nvCxnSpPr>
        <p:spPr>
          <a:xfrm rot="5400000" flipH="1" flipV="1">
            <a:off x="4991100" y="3467100"/>
            <a:ext cx="76200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Curved Connector 134"/>
          <p:cNvCxnSpPr>
            <a:stCxn id="108" idx="2"/>
            <a:endCxn id="109" idx="0"/>
          </p:cNvCxnSpPr>
          <p:nvPr/>
        </p:nvCxnSpPr>
        <p:spPr>
          <a:xfrm rot="5400000">
            <a:off x="4991100" y="5524500"/>
            <a:ext cx="76200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0" name="Curved Connector 139"/>
          <p:cNvCxnSpPr>
            <a:stCxn id="106" idx="0"/>
            <a:endCxn id="86" idx="2"/>
          </p:cNvCxnSpPr>
          <p:nvPr/>
        </p:nvCxnSpPr>
        <p:spPr>
          <a:xfrm rot="5400000" flipH="1" flipV="1">
            <a:off x="4991100" y="2781300"/>
            <a:ext cx="76200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2" name="Elbow Connector 191"/>
          <p:cNvCxnSpPr>
            <a:stCxn id="104" idx="1"/>
            <a:endCxn id="109" idx="3"/>
          </p:cNvCxnSpPr>
          <p:nvPr/>
        </p:nvCxnSpPr>
        <p:spPr>
          <a:xfrm rot="10800000" flipV="1">
            <a:off x="5867400" y="5181600"/>
            <a:ext cx="914400" cy="685800"/>
          </a:xfrm>
          <a:prstGeom prst="bentConnector3">
            <a:avLst>
              <a:gd name="adj1" fmla="val 26000"/>
            </a:avLst>
          </a:prstGeom>
          <a:ln>
            <a:solidFill>
              <a:schemeClr val="accent1">
                <a:lumMod val="50000"/>
              </a:schemeClr>
            </a:solidFill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4" name="Elbow Connector 193"/>
          <p:cNvCxnSpPr/>
          <p:nvPr/>
        </p:nvCxnSpPr>
        <p:spPr>
          <a:xfrm>
            <a:off x="5867400" y="6019800"/>
            <a:ext cx="914400" cy="1588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50000"/>
              </a:schemeClr>
            </a:solidFill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7" name="Elbow Connector 196"/>
          <p:cNvCxnSpPr>
            <a:stCxn id="92" idx="3"/>
            <a:endCxn id="87" idx="1"/>
          </p:cNvCxnSpPr>
          <p:nvPr/>
        </p:nvCxnSpPr>
        <p:spPr>
          <a:xfrm flipV="1">
            <a:off x="3429000" y="3810000"/>
            <a:ext cx="762000" cy="266700"/>
          </a:xfrm>
          <a:prstGeom prst="bentConnector3">
            <a:avLst>
              <a:gd name="adj1" fmla="val 692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2" name="Elbow Connector 201"/>
          <p:cNvCxnSpPr>
            <a:stCxn id="107" idx="2"/>
            <a:endCxn id="108" idx="0"/>
          </p:cNvCxnSpPr>
          <p:nvPr/>
        </p:nvCxnSpPr>
        <p:spPr>
          <a:xfrm rot="5400000">
            <a:off x="4991100" y="4838700"/>
            <a:ext cx="762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7" name="Elbow Connector 216"/>
          <p:cNvCxnSpPr/>
          <p:nvPr/>
        </p:nvCxnSpPr>
        <p:spPr>
          <a:xfrm>
            <a:off x="5867400" y="2971800"/>
            <a:ext cx="1588" cy="2743200"/>
          </a:xfrm>
          <a:prstGeom prst="bentConnector3">
            <a:avLst>
              <a:gd name="adj1" fmla="val 12859954"/>
            </a:avLst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4" name="Rounded Rectangle 223"/>
          <p:cNvSpPr/>
          <p:nvPr/>
        </p:nvSpPr>
        <p:spPr>
          <a:xfrm>
            <a:off x="533400" y="4495800"/>
            <a:ext cx="1600200" cy="6096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Microcontroller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25" name="Rounded Rectangle 224"/>
          <p:cNvSpPr/>
          <p:nvPr/>
        </p:nvSpPr>
        <p:spPr>
          <a:xfrm>
            <a:off x="533400" y="5181600"/>
            <a:ext cx="1600200" cy="6096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Microcontroller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26" name="Rounded Rectangle 225"/>
          <p:cNvSpPr/>
          <p:nvPr/>
        </p:nvSpPr>
        <p:spPr>
          <a:xfrm>
            <a:off x="533400" y="5867400"/>
            <a:ext cx="1600200" cy="6096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Microcontroller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231" name="Elbow Connector 230"/>
          <p:cNvCxnSpPr/>
          <p:nvPr/>
        </p:nvCxnSpPr>
        <p:spPr>
          <a:xfrm rot="10800000" flipV="1">
            <a:off x="533399" y="4876800"/>
            <a:ext cx="1588" cy="457200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533399" y="5562600"/>
            <a:ext cx="1588" cy="457200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2" name="Elbow Connector 251"/>
          <p:cNvCxnSpPr/>
          <p:nvPr/>
        </p:nvCxnSpPr>
        <p:spPr>
          <a:xfrm rot="10800000" flipV="1">
            <a:off x="533400" y="2781300"/>
            <a:ext cx="76200" cy="1866900"/>
          </a:xfrm>
          <a:prstGeom prst="bentConnector3">
            <a:avLst>
              <a:gd name="adj1" fmla="val 400000"/>
            </a:avLst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40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1752600" cy="98864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CompactRIO</a:t>
            </a:r>
            <a:r>
              <a:rPr lang="en-US" dirty="0" smtClean="0"/>
              <a:t> only has input modules…</a:t>
            </a:r>
          </a:p>
          <a:p>
            <a:pPr lvl="1"/>
            <a:r>
              <a:rPr lang="en-US" dirty="0" smtClean="0"/>
              <a:t>Used an Atmel module:</a:t>
            </a:r>
          </a:p>
          <a:p>
            <a:pPr lvl="2"/>
            <a:r>
              <a:rPr lang="en-US" dirty="0" smtClean="0"/>
              <a:t>When CAN interrupt is triggered, pulse an output</a:t>
            </a:r>
          </a:p>
          <a:p>
            <a:endParaRPr lang="en-US" dirty="0" smtClean="0"/>
          </a:p>
          <a:p>
            <a:r>
              <a:rPr lang="en-US" dirty="0" smtClean="0"/>
              <a:t>Added code to the </a:t>
            </a:r>
            <a:r>
              <a:rPr lang="en-US" dirty="0" err="1" smtClean="0"/>
              <a:t>Datalogger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Thread that repeatedly creates an array of 1 million doubles &amp; then computes their FFT.</a:t>
            </a:r>
          </a:p>
          <a:p>
            <a:pPr lvl="1"/>
            <a:r>
              <a:rPr lang="en-US" dirty="0" smtClean="0"/>
              <a:t>Added a control to enable/disable this added load</a:t>
            </a:r>
          </a:p>
        </p:txBody>
      </p:sp>
      <p:pic>
        <p:nvPicPr>
          <p:cNvPr id="4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1752600" cy="98864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Used an Oscilloscope to measure actual CAN packet reception timing.</a:t>
            </a:r>
          </a:p>
          <a:p>
            <a:pPr lvl="1"/>
            <a:r>
              <a:rPr lang="en-US" dirty="0" smtClean="0"/>
              <a:t>Ran </a:t>
            </a:r>
            <a:r>
              <a:rPr lang="en-US" dirty="0" err="1" smtClean="0"/>
              <a:t>Datalogger</a:t>
            </a:r>
            <a:r>
              <a:rPr lang="en-US" dirty="0" smtClean="0"/>
              <a:t> at various frequencies from 1Hz to 500Hz.</a:t>
            </a:r>
          </a:p>
          <a:p>
            <a:pPr lvl="1"/>
            <a:r>
              <a:rPr lang="en-US" dirty="0" smtClean="0"/>
              <a:t>While </a:t>
            </a:r>
            <a:r>
              <a:rPr lang="en-US" dirty="0" err="1" smtClean="0"/>
              <a:t>Oscillscope</a:t>
            </a:r>
            <a:r>
              <a:rPr lang="en-US" dirty="0" smtClean="0"/>
              <a:t> was showing the measured frequency I enabled the additional load and saw </a:t>
            </a:r>
            <a:r>
              <a:rPr lang="en-US" u="sng" dirty="0" smtClean="0"/>
              <a:t>no change</a:t>
            </a:r>
            <a:r>
              <a:rPr lang="en-US" dirty="0" smtClean="0"/>
              <a:t> in packet timing.</a:t>
            </a:r>
          </a:p>
        </p:txBody>
      </p:sp>
      <p:pic>
        <p:nvPicPr>
          <p:cNvPr id="4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1752600" cy="98864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Formula SAE Team now can view and record Live data.</a:t>
            </a:r>
          </a:p>
          <a:p>
            <a:pPr lvl="1"/>
            <a:r>
              <a:rPr lang="en-US" dirty="0" smtClean="0"/>
              <a:t>Better optimize the tuning of various components.</a:t>
            </a:r>
          </a:p>
          <a:p>
            <a:endParaRPr lang="en-US" dirty="0" smtClean="0"/>
          </a:p>
          <a:p>
            <a:r>
              <a:rPr lang="en-US" dirty="0" err="1" smtClean="0"/>
              <a:t>LabVIEW</a:t>
            </a:r>
            <a:r>
              <a:rPr lang="en-US" dirty="0" smtClean="0"/>
              <a:t> makes Real-Time Real-Easy.</a:t>
            </a:r>
          </a:p>
          <a:p>
            <a:endParaRPr lang="en-US" dirty="0" smtClean="0"/>
          </a:p>
        </p:txBody>
      </p:sp>
      <p:pic>
        <p:nvPicPr>
          <p:cNvPr id="4" name="Picture 2" descr="C:\Users\Matthew\Desktop\mizzouracinglogo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1752600" cy="98864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157</TotalTime>
  <Words>217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Real-Time       CAN bus Data-logger</vt:lpstr>
      <vt:lpstr>What  I did</vt:lpstr>
      <vt:lpstr>How I did it</vt:lpstr>
      <vt:lpstr>Results</vt:lpstr>
      <vt:lpstr>Results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Real-Time       CAN bus Data-logger</dc:title>
  <dc:creator>Matthew Nevels</dc:creator>
  <cp:lastModifiedBy>Matthew Nevels</cp:lastModifiedBy>
  <cp:revision>18</cp:revision>
  <dcterms:created xsi:type="dcterms:W3CDTF">2010-05-01T20:00:01Z</dcterms:created>
  <dcterms:modified xsi:type="dcterms:W3CDTF">2010-05-03T13:43:13Z</dcterms:modified>
</cp:coreProperties>
</file>