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7" r:id="rId8"/>
    <p:sldId id="260" r:id="rId9"/>
    <p:sldId id="265" r:id="rId10"/>
    <p:sldId id="262" r:id="rId11"/>
    <p:sldId id="263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75" autoAdjust="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323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948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067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814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619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015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4530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6741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294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3663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758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DFC38-AEA3-4352-B47F-225C24EFC841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E95DB-E33D-440C-A47D-52391CA75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879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Multiplayer Memory Game Using Simulated, Distributed Semaphores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Andrew Shannon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58522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client succeeds, it sends new pattern to server</a:t>
            </a:r>
          </a:p>
          <a:p>
            <a:endParaRPr lang="en-US" dirty="0" smtClean="0"/>
          </a:p>
          <a:p>
            <a:r>
              <a:rPr lang="en-US" dirty="0" smtClean="0"/>
              <a:t>If client fails, it responds to server with “Fail” and server removes client from loop</a:t>
            </a:r>
          </a:p>
          <a:p>
            <a:endParaRPr lang="en-US" dirty="0" smtClean="0"/>
          </a:p>
          <a:p>
            <a:r>
              <a:rPr lang="en-US" dirty="0" smtClean="0"/>
              <a:t>For each round the length of the pattern increases</a:t>
            </a:r>
          </a:p>
          <a:p>
            <a:endParaRPr lang="en-US" dirty="0" smtClean="0"/>
          </a:p>
          <a:p>
            <a:r>
              <a:rPr lang="en-US" dirty="0" smtClean="0"/>
              <a:t>Game continues until there is one client left</a:t>
            </a:r>
          </a:p>
        </p:txBody>
      </p:sp>
    </p:spTree>
    <p:extLst>
      <p:ext uri="{BB962C8B-B14F-4D97-AF65-F5344CB8AC3E}">
        <p14:creationId xmlns:p14="http://schemas.microsoft.com/office/powerpoint/2010/main" xmlns="" val="403265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Computer display</a:t>
            </a:r>
          </a:p>
          <a:p>
            <a:pPr lvl="1"/>
            <a:r>
              <a:rPr lang="en-US" dirty="0" smtClean="0"/>
              <a:t>Instructions printed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LED display</a:t>
            </a:r>
          </a:p>
          <a:p>
            <a:pPr lvl="1"/>
            <a:r>
              <a:rPr lang="en-US" dirty="0" smtClean="0"/>
              <a:t>3 flashes:  It is your turn, about to display pattern</a:t>
            </a:r>
          </a:p>
          <a:p>
            <a:pPr lvl="1"/>
            <a:r>
              <a:rPr lang="en-US" dirty="0" smtClean="0"/>
              <a:t>1 flash:  Input correct, enter new pattern</a:t>
            </a:r>
          </a:p>
          <a:p>
            <a:pPr lvl="1"/>
            <a:r>
              <a:rPr lang="en-US" dirty="0" smtClean="0"/>
              <a:t>2 flashes:  Turn is over</a:t>
            </a:r>
          </a:p>
          <a:p>
            <a:pPr lvl="1"/>
            <a:r>
              <a:rPr lang="en-US" dirty="0" smtClean="0"/>
              <a:t>After turn</a:t>
            </a:r>
          </a:p>
          <a:p>
            <a:pPr lvl="2"/>
            <a:r>
              <a:rPr lang="en-US" dirty="0" smtClean="0"/>
              <a:t>LEDs off:  You are still in play</a:t>
            </a:r>
          </a:p>
          <a:p>
            <a:pPr lvl="2"/>
            <a:r>
              <a:rPr lang="en-US" dirty="0" smtClean="0"/>
              <a:t>LEDs on:  You have lost</a:t>
            </a:r>
          </a:p>
        </p:txBody>
      </p:sp>
    </p:spTree>
    <p:extLst>
      <p:ext uri="{BB962C8B-B14F-4D97-AF65-F5344CB8AC3E}">
        <p14:creationId xmlns:p14="http://schemas.microsoft.com/office/powerpoint/2010/main" xmlns="" val="338312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310830"/>
            <a:ext cx="3000703" cy="261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600200"/>
            <a:ext cx="6172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Simon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Programs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200" dirty="0" smtClean="0"/>
              <a:t>Server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200" dirty="0" smtClean="0"/>
              <a:t>Client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3200" dirty="0" smtClean="0"/>
              <a:t>Module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39468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Socket communication</a:t>
            </a:r>
          </a:p>
          <a:p>
            <a:endParaRPr lang="en-US" dirty="0" smtClean="0"/>
          </a:p>
          <a:p>
            <a:r>
              <a:rPr lang="en-US" dirty="0" smtClean="0"/>
              <a:t>Interrupts – get button presses</a:t>
            </a:r>
          </a:p>
          <a:p>
            <a:endParaRPr lang="en-US" dirty="0" smtClean="0"/>
          </a:p>
          <a:p>
            <a:r>
              <a:rPr lang="en-US" dirty="0" smtClean="0"/>
              <a:t>FIFOs – module to client</a:t>
            </a:r>
          </a:p>
          <a:p>
            <a:endParaRPr lang="en-US" dirty="0"/>
          </a:p>
          <a:p>
            <a:r>
              <a:rPr lang="en-US" dirty="0" smtClean="0"/>
              <a:t>“Semaphores” – control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74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65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Board with 3 LEDs displays pattern</a:t>
            </a:r>
          </a:p>
          <a:p>
            <a:endParaRPr lang="en-US" dirty="0" smtClean="0"/>
          </a:p>
          <a:p>
            <a:r>
              <a:rPr lang="en-US" dirty="0" smtClean="0"/>
              <a:t>First three buttons get user input using hardware interrupts </a:t>
            </a:r>
          </a:p>
          <a:p>
            <a:endParaRPr lang="en-US" dirty="0" smtClean="0"/>
          </a:p>
          <a:p>
            <a:r>
              <a:rPr lang="en-US" dirty="0" smtClean="0"/>
              <a:t>Module handles interrupts and writes buttons to FIFO for client program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5029200"/>
            <a:ext cx="2352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Picture of board here…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615" t="24615" r="10000" b="29231"/>
          <a:stretch>
            <a:fillRect/>
          </a:stretch>
        </p:blipFill>
        <p:spPr bwMode="auto">
          <a:xfrm>
            <a:off x="3200400" y="48768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8853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Sockets broadcast</a:t>
            </a:r>
          </a:p>
          <a:p>
            <a:r>
              <a:rPr lang="en-US" dirty="0" smtClean="0"/>
              <a:t>Server</a:t>
            </a:r>
          </a:p>
          <a:p>
            <a:pPr lvl="1"/>
            <a:r>
              <a:rPr lang="en-US" dirty="0" smtClean="0"/>
              <a:t>Sets up game</a:t>
            </a:r>
          </a:p>
          <a:p>
            <a:pPr lvl="1"/>
            <a:r>
              <a:rPr lang="en-US" dirty="0" smtClean="0"/>
              <a:t>Controls order</a:t>
            </a:r>
          </a:p>
          <a:p>
            <a:r>
              <a:rPr lang="en-US" dirty="0" smtClean="0"/>
              <a:t>Client</a:t>
            </a:r>
          </a:p>
          <a:p>
            <a:pPr lvl="1"/>
            <a:r>
              <a:rPr lang="en-US" dirty="0" smtClean="0"/>
              <a:t>Display pattern</a:t>
            </a:r>
          </a:p>
          <a:p>
            <a:pPr lvl="1"/>
            <a:r>
              <a:rPr lang="en-US" dirty="0" smtClean="0"/>
              <a:t>Check if user inputs correct pattern</a:t>
            </a:r>
          </a:p>
          <a:p>
            <a:pPr lvl="1"/>
            <a:r>
              <a:rPr lang="en-US" dirty="0" smtClean="0"/>
              <a:t>Get new pattern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57400"/>
            <a:ext cx="404812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328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Semaphores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Client waits for semaphore “@&lt;IP&gt;”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Server posts semaphore “@&lt;IP&gt;”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Server waits for semaphore “!&lt;IP&gt;”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Client runs game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Client posts semaphore “!&lt;IP&gt;”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Server sends semaphore for next computer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06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Semaphores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923588" cy="270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Semaphores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79179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3047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Chart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3550995" y="1371601"/>
            <a:ext cx="1709210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Connect to clients</a:t>
            </a:r>
            <a:endParaRPr lang="en-US" sz="1600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3570230" y="2140259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Post semaphore</a:t>
            </a:r>
            <a:endParaRPr lang="en-US" sz="1600" dirty="0"/>
          </a:p>
        </p:txBody>
      </p:sp>
      <p:sp>
        <p:nvSpPr>
          <p:cNvPr id="9" name="Flowchart: Alternate Process 8"/>
          <p:cNvSpPr/>
          <p:nvPr/>
        </p:nvSpPr>
        <p:spPr>
          <a:xfrm>
            <a:off x="5916782" y="1393055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Send IP</a:t>
            </a:r>
            <a:endParaRPr lang="en-US" sz="1600" dirty="0"/>
          </a:p>
        </p:txBody>
      </p:sp>
      <p:cxnSp>
        <p:nvCxnSpPr>
          <p:cNvPr id="10" name="Straight Arrow Connector 9"/>
          <p:cNvCxnSpPr>
            <a:stCxn id="9" idx="2"/>
            <a:endCxn id="12" idx="0"/>
          </p:cNvCxnSpPr>
          <p:nvPr/>
        </p:nvCxnSpPr>
        <p:spPr>
          <a:xfrm>
            <a:off x="6750543" y="1850993"/>
            <a:ext cx="0" cy="289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Alternate Process 11"/>
          <p:cNvSpPr/>
          <p:nvPr/>
        </p:nvSpPr>
        <p:spPr>
          <a:xfrm>
            <a:off x="5916782" y="2140259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Wait for semaphore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stCxn id="8" idx="3"/>
            <a:endCxn id="12" idx="1"/>
          </p:cNvCxnSpPr>
          <p:nvPr/>
        </p:nvCxnSpPr>
        <p:spPr>
          <a:xfrm>
            <a:off x="5237752" y="2369228"/>
            <a:ext cx="679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Alternate Process 17"/>
          <p:cNvSpPr/>
          <p:nvPr/>
        </p:nvSpPr>
        <p:spPr>
          <a:xfrm>
            <a:off x="5910864" y="3709387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Display pattern</a:t>
            </a:r>
            <a:endParaRPr lang="en-US" sz="1600" dirty="0"/>
          </a:p>
        </p:txBody>
      </p:sp>
      <p:sp>
        <p:nvSpPr>
          <p:cNvPr id="19" name="Flowchart: Alternate Process 18"/>
          <p:cNvSpPr/>
          <p:nvPr/>
        </p:nvSpPr>
        <p:spPr>
          <a:xfrm>
            <a:off x="5910864" y="4488032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Check user input</a:t>
            </a:r>
            <a:endParaRPr lang="en-US" sz="1600" dirty="0"/>
          </a:p>
        </p:txBody>
      </p:sp>
      <p:sp>
        <p:nvSpPr>
          <p:cNvPr id="20" name="Flowchart: Alternate Process 19"/>
          <p:cNvSpPr/>
          <p:nvPr/>
        </p:nvSpPr>
        <p:spPr>
          <a:xfrm>
            <a:off x="5910124" y="5256692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Post semaphore</a:t>
            </a:r>
            <a:endParaRPr lang="en-US" sz="1600" dirty="0"/>
          </a:p>
        </p:txBody>
      </p:sp>
      <p:sp>
        <p:nvSpPr>
          <p:cNvPr id="21" name="Flowchart: Alternate Process 20"/>
          <p:cNvSpPr/>
          <p:nvPr/>
        </p:nvSpPr>
        <p:spPr>
          <a:xfrm>
            <a:off x="5910864" y="2920384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Receive pattern</a:t>
            </a:r>
            <a:endParaRPr lang="en-US" sz="1600" dirty="0"/>
          </a:p>
        </p:txBody>
      </p:sp>
      <p:sp>
        <p:nvSpPr>
          <p:cNvPr id="22" name="Flowchart: Alternate Process 21"/>
          <p:cNvSpPr/>
          <p:nvPr/>
        </p:nvSpPr>
        <p:spPr>
          <a:xfrm>
            <a:off x="3573632" y="2920384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Send pattern</a:t>
            </a:r>
            <a:endParaRPr lang="en-US" sz="1600" dirty="0"/>
          </a:p>
        </p:txBody>
      </p:sp>
      <p:sp>
        <p:nvSpPr>
          <p:cNvPr id="23" name="Flowchart: Alternate Process 22"/>
          <p:cNvSpPr/>
          <p:nvPr/>
        </p:nvSpPr>
        <p:spPr>
          <a:xfrm>
            <a:off x="3570229" y="3710127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Wait for semaphore</a:t>
            </a:r>
            <a:endParaRPr lang="en-US" sz="1600" dirty="0"/>
          </a:p>
        </p:txBody>
      </p:sp>
      <p:cxnSp>
        <p:nvCxnSpPr>
          <p:cNvPr id="26" name="Straight Arrow Connector 25"/>
          <p:cNvCxnSpPr>
            <a:stCxn id="4" idx="2"/>
            <a:endCxn id="8" idx="0"/>
          </p:cNvCxnSpPr>
          <p:nvPr/>
        </p:nvCxnSpPr>
        <p:spPr>
          <a:xfrm flipH="1">
            <a:off x="4403991" y="1829539"/>
            <a:ext cx="1609" cy="310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2"/>
            <a:endCxn id="22" idx="0"/>
          </p:cNvCxnSpPr>
          <p:nvPr/>
        </p:nvCxnSpPr>
        <p:spPr>
          <a:xfrm>
            <a:off x="4403991" y="2598197"/>
            <a:ext cx="3402" cy="322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2"/>
            <a:endCxn id="23" idx="0"/>
          </p:cNvCxnSpPr>
          <p:nvPr/>
        </p:nvCxnSpPr>
        <p:spPr>
          <a:xfrm flipH="1">
            <a:off x="4403990" y="3378322"/>
            <a:ext cx="3403" cy="3318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2" idx="2"/>
            <a:endCxn id="21" idx="0"/>
          </p:cNvCxnSpPr>
          <p:nvPr/>
        </p:nvCxnSpPr>
        <p:spPr>
          <a:xfrm flipH="1">
            <a:off x="6744625" y="2598197"/>
            <a:ext cx="5918" cy="322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2"/>
            <a:endCxn id="18" idx="0"/>
          </p:cNvCxnSpPr>
          <p:nvPr/>
        </p:nvCxnSpPr>
        <p:spPr>
          <a:xfrm>
            <a:off x="6744625" y="3378322"/>
            <a:ext cx="0" cy="331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8" idx="2"/>
            <a:endCxn id="19" idx="0"/>
          </p:cNvCxnSpPr>
          <p:nvPr/>
        </p:nvCxnSpPr>
        <p:spPr>
          <a:xfrm>
            <a:off x="6744625" y="4167325"/>
            <a:ext cx="0" cy="320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9" idx="2"/>
            <a:endCxn id="20" idx="0"/>
          </p:cNvCxnSpPr>
          <p:nvPr/>
        </p:nvCxnSpPr>
        <p:spPr>
          <a:xfrm flipH="1">
            <a:off x="6743885" y="4945970"/>
            <a:ext cx="740" cy="310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0" idx="2"/>
            <a:endCxn id="36" idx="0"/>
          </p:cNvCxnSpPr>
          <p:nvPr/>
        </p:nvCxnSpPr>
        <p:spPr>
          <a:xfrm>
            <a:off x="6743885" y="5714630"/>
            <a:ext cx="0" cy="296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owchart: Alternate Process 35"/>
          <p:cNvSpPr/>
          <p:nvPr/>
        </p:nvSpPr>
        <p:spPr>
          <a:xfrm>
            <a:off x="5910124" y="6011290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Send new user pattern</a:t>
            </a:r>
            <a:endParaRPr lang="en-US" sz="1600" dirty="0"/>
          </a:p>
        </p:txBody>
      </p:sp>
      <p:cxnSp>
        <p:nvCxnSpPr>
          <p:cNvPr id="38" name="Elbow Connector 37"/>
          <p:cNvCxnSpPr>
            <a:stCxn id="36" idx="3"/>
            <a:endCxn id="12" idx="3"/>
          </p:cNvCxnSpPr>
          <p:nvPr/>
        </p:nvCxnSpPr>
        <p:spPr>
          <a:xfrm flipV="1">
            <a:off x="7577646" y="2369228"/>
            <a:ext cx="6658" cy="3871031"/>
          </a:xfrm>
          <a:prstGeom prst="bentConnector3">
            <a:avLst>
              <a:gd name="adj1" fmla="val 353346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0" idx="1"/>
            <a:endCxn id="23" idx="3"/>
          </p:cNvCxnSpPr>
          <p:nvPr/>
        </p:nvCxnSpPr>
        <p:spPr>
          <a:xfrm rot="10800000">
            <a:off x="5237752" y="3939097"/>
            <a:ext cx="672373" cy="154656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146" idx="1"/>
            <a:endCxn id="8" idx="1"/>
          </p:cNvCxnSpPr>
          <p:nvPr/>
        </p:nvCxnSpPr>
        <p:spPr>
          <a:xfrm rot="10800000">
            <a:off x="3570230" y="2369228"/>
            <a:ext cx="3402" cy="2343152"/>
          </a:xfrm>
          <a:prstGeom prst="bentConnector3">
            <a:avLst>
              <a:gd name="adj1" fmla="val 681957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52" idx="2"/>
            <a:endCxn id="51" idx="0"/>
          </p:cNvCxnSpPr>
          <p:nvPr/>
        </p:nvCxnSpPr>
        <p:spPr>
          <a:xfrm>
            <a:off x="2132120" y="1829539"/>
            <a:ext cx="8878" cy="310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Alternate Process 50"/>
          <p:cNvSpPr/>
          <p:nvPr/>
        </p:nvSpPr>
        <p:spPr>
          <a:xfrm>
            <a:off x="1307237" y="2140259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Wait for semaphore</a:t>
            </a:r>
            <a:endParaRPr lang="en-US" sz="1600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1298359" y="1371601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Send IP</a:t>
            </a:r>
            <a:endParaRPr lang="en-US" sz="1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1673661" y="1070037"/>
            <a:ext cx="916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Client #2</a:t>
            </a:r>
            <a:endParaRPr lang="en-US" sz="16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86166" y="1070037"/>
            <a:ext cx="916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Client #1</a:t>
            </a:r>
            <a:endParaRPr lang="en-US" sz="1600" dirty="0"/>
          </a:p>
        </p:txBody>
      </p:sp>
      <p:sp>
        <p:nvSpPr>
          <p:cNvPr id="105" name="TextBox 104"/>
          <p:cNvSpPr txBox="1"/>
          <p:nvPr/>
        </p:nvSpPr>
        <p:spPr>
          <a:xfrm>
            <a:off x="4118684" y="1070037"/>
            <a:ext cx="721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Server</a:t>
            </a:r>
            <a:endParaRPr lang="en-US" sz="1600" dirty="0"/>
          </a:p>
        </p:txBody>
      </p:sp>
      <p:sp>
        <p:nvSpPr>
          <p:cNvPr id="146" name="Flowchart: Alternate Process 145"/>
          <p:cNvSpPr/>
          <p:nvPr/>
        </p:nvSpPr>
        <p:spPr>
          <a:xfrm>
            <a:off x="3573632" y="4483411"/>
            <a:ext cx="1667522" cy="45793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Get new pattern</a:t>
            </a:r>
            <a:endParaRPr lang="en-US" sz="1600" dirty="0"/>
          </a:p>
        </p:txBody>
      </p:sp>
      <p:cxnSp>
        <p:nvCxnSpPr>
          <p:cNvPr id="147" name="Straight Arrow Connector 146"/>
          <p:cNvCxnSpPr>
            <a:stCxn id="23" idx="2"/>
            <a:endCxn id="146" idx="0"/>
          </p:cNvCxnSpPr>
          <p:nvPr/>
        </p:nvCxnSpPr>
        <p:spPr>
          <a:xfrm>
            <a:off x="4403990" y="4168065"/>
            <a:ext cx="3403" cy="315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213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268</Words>
  <Application>Microsoft Office PowerPoint</Application>
  <PresentationFormat>On-screen Show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Multiplayer Memory Game Using Simulated, Distributed Semaphores</vt:lpstr>
      <vt:lpstr>Overview</vt:lpstr>
      <vt:lpstr>Implementation</vt:lpstr>
      <vt:lpstr>Hardware</vt:lpstr>
      <vt:lpstr>Communication</vt:lpstr>
      <vt:lpstr>Semaphores</vt:lpstr>
      <vt:lpstr>Semaphores</vt:lpstr>
      <vt:lpstr>Semaphores</vt:lpstr>
      <vt:lpstr>Flow Chart</vt:lpstr>
      <vt:lpstr>Game</vt:lpstr>
      <vt:lpstr>Game</vt:lpstr>
      <vt:lpstr>Demonstration</vt:lpstr>
    </vt:vector>
  </TitlesOfParts>
  <Company>College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Multiplayer Memory Game Using Simulated, Distributed Semaphores</dc:title>
  <dc:creator>Shannon, Andrew J. (MU-Student)</dc:creator>
  <cp:lastModifiedBy>Andrew Shannon</cp:lastModifiedBy>
  <cp:revision>22</cp:revision>
  <dcterms:created xsi:type="dcterms:W3CDTF">2012-05-01T16:44:11Z</dcterms:created>
  <dcterms:modified xsi:type="dcterms:W3CDTF">2012-05-11T02:41:40Z</dcterms:modified>
</cp:coreProperties>
</file>