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B7C95B-2F84-4FA4-A569-7120A987D26E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ED191F-878A-406C-A09F-729C6AA1211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ED191F-878A-406C-A09F-729C6AA1211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5/2/2012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TS-7250 Audio Driver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By: Russ Butler</a:t>
            </a:r>
          </a:p>
          <a:p>
            <a:r>
              <a:rPr lang="en-US" dirty="0" smtClean="0"/>
              <a:t>ECE4220</a:t>
            </a:r>
          </a:p>
          <a:p>
            <a:r>
              <a:rPr lang="en-US" dirty="0" smtClean="0"/>
              <a:t>Spring 2012</a:t>
            </a:r>
          </a:p>
          <a:p>
            <a:r>
              <a:rPr lang="en-US" dirty="0" smtClean="0"/>
              <a:t>Dr. </a:t>
            </a:r>
            <a:r>
              <a:rPr lang="en-US" dirty="0" err="1" smtClean="0"/>
              <a:t>DeSouza</a:t>
            </a:r>
            <a:endParaRPr lang="en-US" dirty="0" smtClean="0"/>
          </a:p>
          <a:p>
            <a:r>
              <a:rPr lang="en-US" dirty="0" smtClean="0"/>
              <a:t>May 2, 2012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Able to play high-quality audio</a:t>
            </a:r>
          </a:p>
          <a:p>
            <a:r>
              <a:rPr lang="en-US" dirty="0" smtClean="0"/>
              <a:t>Real time design constraints</a:t>
            </a:r>
          </a:p>
          <a:p>
            <a:r>
              <a:rPr lang="en-US" dirty="0" smtClean="0"/>
              <a:t>Functional hardware</a:t>
            </a:r>
          </a:p>
          <a:p>
            <a:r>
              <a:rPr lang="en-US" dirty="0" smtClean="0"/>
              <a:t>Interface for future use</a:t>
            </a:r>
          </a:p>
          <a:p>
            <a:r>
              <a:rPr lang="en-US" dirty="0" smtClean="0"/>
              <a:t>Overall success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895600" y="2362200"/>
            <a:ext cx="3124200" cy="1143000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project is a music-quality audio player designed for the TS-7250 board</a:t>
            </a:r>
          </a:p>
          <a:p>
            <a:r>
              <a:rPr lang="en-US" dirty="0" smtClean="0"/>
              <a:t>Stereo audio at 44.1 KHz (music CD) sample rate</a:t>
            </a:r>
          </a:p>
          <a:p>
            <a:r>
              <a:rPr lang="en-US" dirty="0" smtClean="0"/>
              <a:t>This project contains:</a:t>
            </a:r>
          </a:p>
          <a:p>
            <a:pPr lvl="1"/>
            <a:r>
              <a:rPr lang="en-US" dirty="0" smtClean="0"/>
              <a:t>Interface to allow any user mode program to play sound</a:t>
            </a:r>
          </a:p>
          <a:p>
            <a:pPr lvl="1"/>
            <a:r>
              <a:rPr lang="en-US" dirty="0" smtClean="0"/>
              <a:t>Example user mode program that decodes .wav files and plays them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 high-quality audio driver for TS-7250 board</a:t>
            </a:r>
          </a:p>
          <a:p>
            <a:r>
              <a:rPr lang="en-US" dirty="0" smtClean="0"/>
              <a:t>Possible applications:</a:t>
            </a:r>
          </a:p>
          <a:p>
            <a:pPr lvl="1"/>
            <a:r>
              <a:rPr lang="en-US" dirty="0" smtClean="0"/>
              <a:t>Music player</a:t>
            </a:r>
          </a:p>
          <a:p>
            <a:pPr lvl="1"/>
            <a:r>
              <a:rPr lang="en-US" dirty="0" smtClean="0"/>
              <a:t>Audio aid for the visually impaired</a:t>
            </a:r>
          </a:p>
          <a:p>
            <a:pPr lvl="1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User mode program to generate audio data</a:t>
            </a:r>
          </a:p>
          <a:p>
            <a:r>
              <a:rPr lang="en-US" dirty="0" smtClean="0"/>
              <a:t>Periodic real-time task to send audio data every 22.67 US  (44.1 KHz task)</a:t>
            </a:r>
          </a:p>
          <a:p>
            <a:r>
              <a:rPr lang="en-US" dirty="0" smtClean="0"/>
              <a:t>UART communication to external board</a:t>
            </a:r>
          </a:p>
          <a:p>
            <a:r>
              <a:rPr lang="en-US" dirty="0" smtClean="0"/>
              <a:t>Hardware to convert serial data to PWM signal</a:t>
            </a:r>
          </a:p>
          <a:p>
            <a:r>
              <a:rPr lang="en-US" dirty="0" smtClean="0"/>
              <a:t>Low-pass filter and OP-Amp to filter PWM signal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Implementation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9"/>
            <a:ext cx="8229600" cy="2328672"/>
          </a:xfrm>
        </p:spPr>
        <p:txBody>
          <a:bodyPr/>
          <a:lstStyle/>
          <a:p>
            <a:r>
              <a:rPr lang="en-US" dirty="0" smtClean="0"/>
              <a:t>User Mode program to generate data</a:t>
            </a:r>
          </a:p>
          <a:p>
            <a:r>
              <a:rPr lang="en-US" dirty="0" smtClean="0"/>
              <a:t>Kernel module to take data from FIFO and transmit when requested by hardware</a:t>
            </a:r>
          </a:p>
          <a:p>
            <a:r>
              <a:rPr lang="en-US" dirty="0" smtClean="0"/>
              <a:t>Hardware requests audio data in packets of 400 bytes using GPIO interrupt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Implementation</a:t>
            </a:r>
            <a:endParaRPr lang="en-US" dirty="0"/>
          </a:p>
        </p:txBody>
      </p:sp>
      <p:pic>
        <p:nvPicPr>
          <p:cNvPr id="1026" name="Picture 2" descr="C:\Russ\School\College\Spring 12\ECE 4220 - Realtime Embedded Computing\Audio Driver Project\Report\files\Block Diagram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3810000"/>
            <a:ext cx="6858000" cy="2286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4038600" cy="4711891"/>
          </a:xfrm>
        </p:spPr>
        <p:txBody>
          <a:bodyPr/>
          <a:lstStyle/>
          <a:p>
            <a:r>
              <a:rPr lang="en-US" dirty="0" smtClean="0"/>
              <a:t>Atmega168 microcontroller</a:t>
            </a:r>
          </a:p>
          <a:p>
            <a:r>
              <a:rPr lang="en-US" dirty="0" smtClean="0"/>
              <a:t>20 MHz crystal oscillator for precise timing</a:t>
            </a:r>
          </a:p>
          <a:p>
            <a:r>
              <a:rPr lang="en-US" dirty="0" smtClean="0"/>
              <a:t>Dual op-amps for high output power</a:t>
            </a:r>
          </a:p>
          <a:p>
            <a:r>
              <a:rPr lang="en-US" dirty="0" smtClean="0"/>
              <a:t>High-pass filter for headset connection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</a:t>
            </a:r>
            <a:endParaRPr lang="en-US" dirty="0"/>
          </a:p>
        </p:txBody>
      </p:sp>
      <p:pic>
        <p:nvPicPr>
          <p:cNvPr id="1029" name="Picture 5" descr="C:\Documents and Settings\Russ\Desktop\100_0083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447800"/>
            <a:ext cx="4267200" cy="3200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Interrupt when pin 1 of port B is low</a:t>
            </a:r>
          </a:p>
          <a:p>
            <a:r>
              <a:rPr lang="en-US" dirty="0" smtClean="0"/>
              <a:t>Audio data read from real-time FIFO</a:t>
            </a:r>
          </a:p>
          <a:p>
            <a:r>
              <a:rPr lang="en-US" dirty="0" smtClean="0"/>
              <a:t>Transmit packet of 400 bytes</a:t>
            </a:r>
          </a:p>
          <a:p>
            <a:r>
              <a:rPr lang="en-US" dirty="0" smtClean="0"/>
              <a:t>SPI module configured for 4 MHz – packet sent in ~ 0.1 ms</a:t>
            </a:r>
          </a:p>
          <a:p>
            <a:r>
              <a:rPr lang="en-US" dirty="0" smtClean="0"/>
              <a:t>Average data rate of 44.1 KHz * 2 Channels =  88.2 KB/s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Kernel Module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Wave file specified as command line parameter</a:t>
            </a:r>
          </a:p>
          <a:p>
            <a:r>
              <a:rPr lang="en-US" dirty="0" smtClean="0"/>
              <a:t>RIFF file format parser (.wav file uses the RIFF format)</a:t>
            </a:r>
          </a:p>
          <a:p>
            <a:r>
              <a:rPr lang="en-US" dirty="0" smtClean="0"/>
              <a:t>Data extracted from .wav file and sent to real-time FIFO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Mode Program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Demonstration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143</TotalTime>
  <Words>287</Words>
  <Application>Microsoft Office PowerPoint</Application>
  <PresentationFormat>On-screen Show (4:3)</PresentationFormat>
  <Paragraphs>52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TS-7250 Audio Driver</vt:lpstr>
      <vt:lpstr>Introduction</vt:lpstr>
      <vt:lpstr>Purpose</vt:lpstr>
      <vt:lpstr>Initial Implementation</vt:lpstr>
      <vt:lpstr>Current Implementation</vt:lpstr>
      <vt:lpstr>Hardware</vt:lpstr>
      <vt:lpstr>Kernel Module</vt:lpstr>
      <vt:lpstr>User Mode Program</vt:lpstr>
      <vt:lpstr>Demonstration</vt:lpstr>
      <vt:lpstr>Conclusion</vt:lpstr>
      <vt:lpstr>Questions?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TS-7250 Audio Driver</dc:title>
  <dc:creator/>
  <cp:lastModifiedBy>Russ Butler</cp:lastModifiedBy>
  <cp:revision>18</cp:revision>
  <dcterms:created xsi:type="dcterms:W3CDTF">2006-08-16T00:00:00Z</dcterms:created>
  <dcterms:modified xsi:type="dcterms:W3CDTF">2012-05-02T08:07:11Z</dcterms:modified>
</cp:coreProperties>
</file>