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7" r:id="rId11"/>
    <p:sldId id="268" r:id="rId12"/>
    <p:sldId id="264" r:id="rId13"/>
    <p:sldId id="265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2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2C42-C294-A740-AC49-150D3C690E71}" type="datetimeFigureOut">
              <a:rPr lang="en-US" smtClean="0"/>
              <a:t>5/16/14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DCA4-458F-554F-BA7F-41A263664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07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2C42-C294-A740-AC49-150D3C690E71}" type="datetimeFigureOut">
              <a:rPr lang="en-US" smtClean="0"/>
              <a:t>5/16/14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DCA4-458F-554F-BA7F-41A263664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51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2C42-C294-A740-AC49-150D3C690E71}" type="datetimeFigureOut">
              <a:rPr lang="en-US" smtClean="0"/>
              <a:t>5/16/14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DCA4-458F-554F-BA7F-41A263664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4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2C42-C294-A740-AC49-150D3C690E71}" type="datetimeFigureOut">
              <a:rPr lang="en-US" smtClean="0"/>
              <a:t>5/16/14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DCA4-458F-554F-BA7F-41A263664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41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2C42-C294-A740-AC49-150D3C690E71}" type="datetimeFigureOut">
              <a:rPr lang="en-US" smtClean="0"/>
              <a:t>5/16/14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DCA4-458F-554F-BA7F-41A263664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58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2C42-C294-A740-AC49-150D3C690E71}" type="datetimeFigureOut">
              <a:rPr lang="en-US" smtClean="0"/>
              <a:t>5/16/14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DCA4-458F-554F-BA7F-41A263664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1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2C42-C294-A740-AC49-150D3C690E71}" type="datetimeFigureOut">
              <a:rPr lang="en-US" smtClean="0"/>
              <a:t>5/16/14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DCA4-458F-554F-BA7F-41A263664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0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2C42-C294-A740-AC49-150D3C690E71}" type="datetimeFigureOut">
              <a:rPr lang="en-US" smtClean="0"/>
              <a:t>5/16/14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DCA4-458F-554F-BA7F-41A263664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52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2C42-C294-A740-AC49-150D3C690E71}" type="datetimeFigureOut">
              <a:rPr lang="en-US" smtClean="0"/>
              <a:t>5/16/14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DCA4-458F-554F-BA7F-41A263664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7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2C42-C294-A740-AC49-150D3C690E71}" type="datetimeFigureOut">
              <a:rPr lang="en-US" smtClean="0"/>
              <a:t>5/16/14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DCA4-458F-554F-BA7F-41A263664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5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2C42-C294-A740-AC49-150D3C690E71}" type="datetimeFigureOut">
              <a:rPr lang="en-US" smtClean="0"/>
              <a:t>5/16/14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DCA4-458F-554F-BA7F-41A263664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2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F2C42-C294-A740-AC49-150D3C690E71}" type="datetimeFigureOut">
              <a:rPr lang="en-US" smtClean="0"/>
              <a:t>5/16/14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7DCA4-458F-554F-BA7F-41A263664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Song Pro Retro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Alex Harper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8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Song Pro Retro: Client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72285"/>
            <a:ext cx="5486400" cy="331343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482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Song Pro Retro: Server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095" y="1304658"/>
            <a:ext cx="4434262" cy="381633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51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Expandable Sound Library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2465" cy="4525963"/>
          </a:xfrm>
          <a:solidFill>
            <a:schemeClr val="bg1">
              <a:alpha val="82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Both “Light” and “Poly” platforms use the </a:t>
            </a:r>
            <a:r>
              <a:rPr lang="en-US" dirty="0" err="1" smtClean="0"/>
              <a:t>definitions.txt</a:t>
            </a:r>
            <a:r>
              <a:rPr lang="en-US" dirty="0" smtClean="0"/>
              <a:t> file to create tones.  </a:t>
            </a:r>
          </a:p>
          <a:p>
            <a:r>
              <a:rPr lang="en-US" dirty="0" smtClean="0"/>
              <a:t>This tone library is easily customizable.  </a:t>
            </a:r>
          </a:p>
          <a:p>
            <a:r>
              <a:rPr lang="en-US" dirty="0" smtClean="0"/>
              <a:t>Allows for increased range of notes, depending on the needs of the user.  </a:t>
            </a:r>
          </a:p>
          <a:p>
            <a:r>
              <a:rPr lang="en-US" dirty="0" smtClean="0"/>
              <a:t>Speaker module will play frequencies between 100hz and 20khz</a:t>
            </a:r>
          </a:p>
          <a:p>
            <a:r>
              <a:rPr lang="en-US" dirty="0" smtClean="0"/>
              <a:t>Columns(from left to right):</a:t>
            </a:r>
          </a:p>
          <a:p>
            <a:pPr lvl="1"/>
            <a:r>
              <a:rPr lang="en-US" dirty="0" smtClean="0"/>
              <a:t>Base note</a:t>
            </a:r>
          </a:p>
          <a:p>
            <a:pPr lvl="1"/>
            <a:r>
              <a:rPr lang="en-US" dirty="0" smtClean="0"/>
              <a:t>Octave</a:t>
            </a:r>
          </a:p>
          <a:p>
            <a:pPr lvl="1"/>
            <a:r>
              <a:rPr lang="en-US" dirty="0" smtClean="0"/>
              <a:t>Note Sign</a:t>
            </a:r>
          </a:p>
          <a:p>
            <a:pPr lvl="1"/>
            <a:r>
              <a:rPr lang="en-US" dirty="0" smtClean="0"/>
              <a:t>Frequency(multiplied by 1000) 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331" y="1417638"/>
            <a:ext cx="11684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8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82000"/>
            </a:schemeClr>
          </a:solidFill>
        </p:spPr>
        <p:txBody>
          <a:bodyPr/>
          <a:lstStyle/>
          <a:p>
            <a:r>
              <a:rPr lang="en-US" dirty="0" smtClean="0"/>
              <a:t>Musician practice companion.  </a:t>
            </a:r>
          </a:p>
          <a:p>
            <a:r>
              <a:rPr lang="en-US" dirty="0" smtClean="0"/>
              <a:t>Assistance in writing music, through song emulation.  </a:t>
            </a:r>
          </a:p>
          <a:p>
            <a:r>
              <a:rPr lang="en-US" dirty="0" smtClean="0"/>
              <a:t>Simple conversion between written sheet music, and computer generated music. 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93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9964"/>
            <a:ext cx="8229600" cy="11430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27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 of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23362" cy="4525963"/>
          </a:xfrm>
          <a:solidFill>
            <a:schemeClr val="bg1">
              <a:alpha val="82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Inspiration</a:t>
            </a:r>
          </a:p>
          <a:p>
            <a:r>
              <a:rPr lang="en-US" dirty="0" smtClean="0"/>
              <a:t>Basic Concept</a:t>
            </a:r>
          </a:p>
          <a:p>
            <a:r>
              <a:rPr lang="en-US" dirty="0" smtClean="0"/>
              <a:t>Speaker Module</a:t>
            </a:r>
          </a:p>
          <a:p>
            <a:r>
              <a:rPr lang="en-US" dirty="0" smtClean="0"/>
              <a:t>.</a:t>
            </a:r>
            <a:r>
              <a:rPr lang="en-US" dirty="0" err="1" smtClean="0"/>
              <a:t>sng</a:t>
            </a:r>
            <a:r>
              <a:rPr lang="en-US" dirty="0" smtClean="0"/>
              <a:t> file structure</a:t>
            </a:r>
          </a:p>
          <a:p>
            <a:r>
              <a:rPr lang="en-US" dirty="0" smtClean="0"/>
              <a:t>Song Pro Retro: Light</a:t>
            </a:r>
          </a:p>
          <a:p>
            <a:r>
              <a:rPr lang="en-US" dirty="0" smtClean="0"/>
              <a:t>Song Pro Retro: Poly</a:t>
            </a:r>
          </a:p>
          <a:p>
            <a:r>
              <a:rPr lang="en-US" dirty="0" smtClean="0"/>
              <a:t>Expandable tone library</a:t>
            </a:r>
          </a:p>
          <a:p>
            <a:r>
              <a:rPr lang="en-US" dirty="0" smtClean="0"/>
              <a:t>Potential Uses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739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Inspiration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82000"/>
            </a:schemeClr>
          </a:solidFill>
        </p:spPr>
        <p:txBody>
          <a:bodyPr/>
          <a:lstStyle/>
          <a:p>
            <a:r>
              <a:rPr lang="en-US" dirty="0" smtClean="0"/>
              <a:t>Grew up with musical background.  </a:t>
            </a:r>
          </a:p>
          <a:p>
            <a:r>
              <a:rPr lang="en-US" dirty="0" smtClean="0"/>
              <a:t>Integrated joy of music, with interest in embedded systems.  </a:t>
            </a:r>
          </a:p>
          <a:p>
            <a:r>
              <a:rPr lang="en-US" dirty="0" smtClean="0"/>
              <a:t>Used a similar program in band class to accompany me during practice.  </a:t>
            </a:r>
          </a:p>
          <a:p>
            <a:r>
              <a:rPr lang="en-US" dirty="0" smtClean="0"/>
              <a:t>Embedded system powered </a:t>
            </a:r>
            <a:r>
              <a:rPr lang="en-US" dirty="0" smtClean="0"/>
              <a:t>platform </a:t>
            </a:r>
            <a:r>
              <a:rPr lang="en-US" dirty="0" smtClean="0"/>
              <a:t>could allow for inexpensive solution to musical accompaniment.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4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82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Program running on TS7250 writes sound waves values to GPIO Port D</a:t>
            </a:r>
          </a:p>
          <a:p>
            <a:r>
              <a:rPr lang="en-US" dirty="0" smtClean="0"/>
              <a:t>Speaker module obtains number, and converts it to a voltage.  </a:t>
            </a:r>
          </a:p>
          <a:p>
            <a:r>
              <a:rPr lang="en-US" dirty="0" smtClean="0"/>
              <a:t>Using oscillating voltage, speaker module creates desired tones in series, which results in a song.  </a:t>
            </a:r>
          </a:p>
          <a:p>
            <a:r>
              <a:rPr lang="en-US" dirty="0" smtClean="0"/>
              <a:t>.</a:t>
            </a:r>
            <a:r>
              <a:rPr lang="en-US" dirty="0" err="1" smtClean="0"/>
              <a:t>sng</a:t>
            </a:r>
            <a:r>
              <a:rPr lang="en-US" dirty="0" smtClean="0"/>
              <a:t> file format allows for easy song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0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Speaker 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75111" cy="4525963"/>
          </a:xfrm>
          <a:solidFill>
            <a:schemeClr val="bg1">
              <a:alpha val="82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Port D feeds an 8-bit number to speaker module.  </a:t>
            </a:r>
          </a:p>
          <a:p>
            <a:r>
              <a:rPr lang="en-US" dirty="0" smtClean="0"/>
              <a:t>R 2R DAC converts binary number into an analog voltage.  </a:t>
            </a:r>
          </a:p>
          <a:p>
            <a:r>
              <a:rPr lang="en-US" dirty="0" smtClean="0"/>
              <a:t>Input is amplified by transistor.  </a:t>
            </a:r>
          </a:p>
          <a:p>
            <a:r>
              <a:rPr lang="en-US" dirty="0" smtClean="0"/>
              <a:t>Resulting signal is passed through 4 ohm speaker.  </a:t>
            </a:r>
          </a:p>
          <a:p>
            <a:r>
              <a:rPr lang="en-US" dirty="0" smtClean="0"/>
              <a:t>Runs off a single 9-volt battery!!</a:t>
            </a:r>
          </a:p>
          <a:p>
            <a:endParaRPr lang="en-US" dirty="0"/>
          </a:p>
        </p:txBody>
      </p:sp>
      <p:pic>
        <p:nvPicPr>
          <p:cNvPr id="4" name="Picture 3" descr="20140515_1612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08" y="2253834"/>
            <a:ext cx="4200792" cy="31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58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‘.</a:t>
            </a:r>
            <a:r>
              <a:rPr lang="en-US" dirty="0" err="1" smtClean="0"/>
              <a:t>sng</a:t>
            </a:r>
            <a:r>
              <a:rPr lang="en-US" dirty="0" smtClean="0"/>
              <a:t>’ file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12077" cy="4525963"/>
          </a:xfrm>
          <a:solidFill>
            <a:schemeClr val="bg1">
              <a:alpha val="82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‘.</a:t>
            </a:r>
            <a:r>
              <a:rPr lang="en-US" dirty="0" err="1" smtClean="0"/>
              <a:t>sng</a:t>
            </a:r>
            <a:r>
              <a:rPr lang="en-US" dirty="0" smtClean="0"/>
              <a:t>’ file allows for easy transition between sheet music, and a text layout.  </a:t>
            </a:r>
          </a:p>
          <a:p>
            <a:r>
              <a:rPr lang="en-US" dirty="0" smtClean="0"/>
              <a:t>Song settings include song title, and tempo.  </a:t>
            </a:r>
          </a:p>
          <a:p>
            <a:r>
              <a:rPr lang="en-US" dirty="0" smtClean="0"/>
              <a:t>Expandable tone library allows for wide range of notes.  </a:t>
            </a:r>
          </a:p>
          <a:p>
            <a:r>
              <a:rPr lang="en-US" dirty="0" smtClean="0"/>
              <a:t>Line comments allow for separation of measures, allowing for easier song creation process</a:t>
            </a:r>
          </a:p>
          <a:p>
            <a:r>
              <a:rPr lang="en-US" dirty="0" smtClean="0"/>
              <a:t>Parameters for notes include:</a:t>
            </a:r>
          </a:p>
          <a:p>
            <a:pPr lvl="1"/>
            <a:r>
              <a:rPr lang="en-US" dirty="0" smtClean="0"/>
              <a:t>Base note</a:t>
            </a:r>
          </a:p>
          <a:p>
            <a:pPr lvl="1"/>
            <a:r>
              <a:rPr lang="en-US" dirty="0" smtClean="0"/>
              <a:t>Octave</a:t>
            </a:r>
          </a:p>
          <a:p>
            <a:pPr lvl="1"/>
            <a:r>
              <a:rPr lang="en-US" dirty="0" smtClean="0"/>
              <a:t>Sign</a:t>
            </a:r>
          </a:p>
          <a:p>
            <a:pPr lvl="1"/>
            <a:r>
              <a:rPr lang="en-US" dirty="0" smtClean="0"/>
              <a:t>Volume</a:t>
            </a:r>
          </a:p>
          <a:p>
            <a:pPr lvl="1"/>
            <a:r>
              <a:rPr lang="en-US" dirty="0" smtClean="0"/>
              <a:t>Length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787" y="1417638"/>
            <a:ext cx="18923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46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Song Pro Retro: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13243" cy="4525963"/>
          </a:xfrm>
          <a:solidFill>
            <a:schemeClr val="bg1">
              <a:alpha val="82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Runs on a single TS7250 board</a:t>
            </a:r>
          </a:p>
          <a:p>
            <a:r>
              <a:rPr lang="en-US" dirty="0" smtClean="0"/>
              <a:t>can only generate a single instrument</a:t>
            </a:r>
          </a:p>
          <a:p>
            <a:r>
              <a:rPr lang="en-US" dirty="0" smtClean="0"/>
              <a:t>Useful for accompanying a musician</a:t>
            </a:r>
          </a:p>
          <a:p>
            <a:r>
              <a:rPr lang="en-US" dirty="0" smtClean="0"/>
              <a:t>Light weight process allows for ability to run on variety of real time enabled hardware.  </a:t>
            </a:r>
          </a:p>
          <a:p>
            <a:r>
              <a:rPr lang="en-US" dirty="0" smtClean="0"/>
              <a:t>Easy to understand user interface.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603" y="2274715"/>
            <a:ext cx="4686396" cy="30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42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Song Pro Retro: Light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43380"/>
            <a:ext cx="5486400" cy="357124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648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Song Pro Retro: Poly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510909" cy="4525963"/>
          </a:xfrm>
          <a:solidFill>
            <a:schemeClr val="bg1">
              <a:alpha val="82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Allows for multiple instruments to play simultaneously</a:t>
            </a:r>
          </a:p>
          <a:p>
            <a:r>
              <a:rPr lang="en-US" dirty="0" smtClean="0"/>
              <a:t>Useful for simulating an entire group of musicians.  </a:t>
            </a:r>
          </a:p>
          <a:p>
            <a:r>
              <a:rPr lang="en-US" dirty="0" smtClean="0"/>
              <a:t>Multiple clients feed to single server.  </a:t>
            </a:r>
          </a:p>
          <a:p>
            <a:r>
              <a:rPr lang="en-US" dirty="0" smtClean="0"/>
              <a:t>Server combines all client feeds into a single sound wave.  </a:t>
            </a:r>
          </a:p>
          <a:p>
            <a:r>
              <a:rPr lang="en-US" dirty="0" smtClean="0"/>
              <a:t>Both client and server systems require a multicore embedded system, in order to supply a clean audio signal.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077" y="2108620"/>
            <a:ext cx="4038923" cy="283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69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465</Words>
  <Application>Microsoft Macintosh PowerPoint</Application>
  <PresentationFormat>On-screen Show (4:3)</PresentationFormat>
  <Paragraphs>68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Song Pro Retro</vt:lpstr>
      <vt:lpstr>Contents of Presentation</vt:lpstr>
      <vt:lpstr>Inspiration</vt:lpstr>
      <vt:lpstr>Basic Concept</vt:lpstr>
      <vt:lpstr>Speaker Module</vt:lpstr>
      <vt:lpstr>‘.sng’ file format</vt:lpstr>
      <vt:lpstr>Song Pro Retro: Light</vt:lpstr>
      <vt:lpstr>Song Pro Retro: Light</vt:lpstr>
      <vt:lpstr>Song Pro Retro: Poly</vt:lpstr>
      <vt:lpstr>Song Pro Retro: Client</vt:lpstr>
      <vt:lpstr>Song Pro Retro: Server</vt:lpstr>
      <vt:lpstr>Expandable Sound Library</vt:lpstr>
      <vt:lpstr>Potential Uses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Song Pro Retro</dc:title>
  <dc:creator>Alex Harper</dc:creator>
  <cp:lastModifiedBy>Alex Harper</cp:lastModifiedBy>
  <cp:revision>10</cp:revision>
  <dcterms:created xsi:type="dcterms:W3CDTF">2014-05-16T01:35:00Z</dcterms:created>
  <dcterms:modified xsi:type="dcterms:W3CDTF">2014-05-16T16:41:34Z</dcterms:modified>
</cp:coreProperties>
</file>