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6" r:id="rId7"/>
    <p:sldId id="267" r:id="rId8"/>
    <p:sldId id="261" r:id="rId9"/>
    <p:sldId id="264" r:id="rId10"/>
    <p:sldId id="265" r:id="rId11"/>
    <p:sldId id="268" r:id="rId12"/>
    <p:sldId id="269" r:id="rId13"/>
    <p:sldId id="270" r:id="rId14"/>
    <p:sldId id="271" r:id="rId15"/>
    <p:sldId id="273" r:id="rId16"/>
    <p:sldId id="272" r:id="rId17"/>
    <p:sldId id="286" r:id="rId18"/>
    <p:sldId id="282" r:id="rId19"/>
    <p:sldId id="276" r:id="rId20"/>
    <p:sldId id="277" r:id="rId21"/>
    <p:sldId id="281" r:id="rId22"/>
    <p:sldId id="278" r:id="rId23"/>
    <p:sldId id="279" r:id="rId24"/>
    <p:sldId id="280" r:id="rId25"/>
    <p:sldId id="274" r:id="rId26"/>
    <p:sldId id="275" r:id="rId27"/>
    <p:sldId id="283" r:id="rId28"/>
    <p:sldId id="284" r:id="rId29"/>
    <p:sldId id="285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D50D6-D361-43CB-948A-7C04481434F8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7A1696F-9C9D-4DD8-BDAB-D729441388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cover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D50D6-D361-43CB-948A-7C04481434F8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1696F-9C9D-4DD8-BDAB-D72944138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ver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D50D6-D361-43CB-948A-7C04481434F8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1696F-9C9D-4DD8-BDAB-D72944138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ver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D50D6-D361-43CB-948A-7C04481434F8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1696F-9C9D-4DD8-BDAB-D729441388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med">
    <p:cover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D50D6-D361-43CB-948A-7C04481434F8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7A1696F-9C9D-4DD8-BDAB-D72944138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cover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D50D6-D361-43CB-948A-7C04481434F8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1696F-9C9D-4DD8-BDAB-D729441388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med">
    <p:cover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D50D6-D361-43CB-948A-7C04481434F8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1696F-9C9D-4DD8-BDAB-D729441388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med">
    <p:cover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D50D6-D361-43CB-948A-7C04481434F8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1696F-9C9D-4DD8-BDAB-D72944138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ver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D50D6-D361-43CB-948A-7C04481434F8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1696F-9C9D-4DD8-BDAB-D72944138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ver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D50D6-D361-43CB-948A-7C04481434F8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1696F-9C9D-4DD8-BDAB-D729441388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med">
    <p:cover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D50D6-D361-43CB-948A-7C04481434F8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7A1696F-9C9D-4DD8-BDAB-D729441388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  <p:transition spd="med">
    <p:cover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31D50D6-D361-43CB-948A-7C04481434F8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7A1696F-9C9D-4DD8-BDAB-D72944138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cover dir="u"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3124200"/>
          </a:xfrm>
        </p:spPr>
        <p:txBody>
          <a:bodyPr>
            <a:normAutofit/>
          </a:bodyPr>
          <a:lstStyle/>
          <a:p>
            <a:r>
              <a:rPr lang="en-US" dirty="0" smtClean="0"/>
              <a:t>ECE 4220 Real Time Embedded Systems</a:t>
            </a:r>
          </a:p>
          <a:p>
            <a:r>
              <a:rPr lang="en-US" dirty="0" smtClean="0"/>
              <a:t>Final Project Presentation</a:t>
            </a:r>
          </a:p>
          <a:p>
            <a:r>
              <a:rPr lang="en-US" dirty="0" smtClean="0"/>
              <a:t>Spring 2014</a:t>
            </a:r>
          </a:p>
          <a:p>
            <a:r>
              <a:rPr lang="en-US" dirty="0" smtClean="0"/>
              <a:t>University of Missouri Columbia</a:t>
            </a:r>
          </a:p>
          <a:p>
            <a:endParaRPr lang="en-US" dirty="0" smtClean="0"/>
          </a:p>
          <a:p>
            <a:r>
              <a:rPr lang="en-US" dirty="0" smtClean="0"/>
              <a:t>By: Michael Brauch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Temperature Data Logger</a:t>
            </a:r>
            <a:endParaRPr lang="en-US" dirty="0"/>
          </a:p>
        </p:txBody>
      </p:sp>
    </p:spTree>
  </p:cSld>
  <p:clrMapOvr>
    <a:masterClrMapping/>
  </p:clrMapOvr>
  <p:transition spd="med">
    <p:cover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Functional Block Diagram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578668"/>
            <a:ext cx="6834187" cy="4112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over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Software Implementation</a:t>
            </a:r>
            <a:endParaRPr lang="en-US" dirty="0"/>
          </a:p>
        </p:txBody>
      </p:sp>
    </p:spTree>
  </p:cSld>
  <p:clrMapOvr>
    <a:masterClrMapping/>
  </p:clrMapOvr>
  <p:transition spd="med">
    <p:cover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Software Elements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Two programs: Java and C++</a:t>
            </a:r>
          </a:p>
          <a:p>
            <a:r>
              <a:rPr lang="en-US" dirty="0" smtClean="0"/>
              <a:t>6 Separate Threads</a:t>
            </a:r>
          </a:p>
          <a:p>
            <a:r>
              <a:rPr lang="en-US" dirty="0" smtClean="0"/>
              <a:t>TCP Connection</a:t>
            </a:r>
          </a:p>
          <a:p>
            <a:r>
              <a:rPr lang="en-US" dirty="0" smtClean="0"/>
              <a:t>Mailbox (similar to FIFO</a:t>
            </a:r>
            <a:r>
              <a:rPr lang="en-US" dirty="0" smtClean="0"/>
              <a:t>)</a:t>
            </a:r>
          </a:p>
          <a:p>
            <a:r>
              <a:rPr lang="en-US" dirty="0" smtClean="0"/>
              <a:t>Semaphore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med">
    <p:cover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C++ Program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Programmed using the MBED online compiler.</a:t>
            </a:r>
          </a:p>
          <a:p>
            <a:r>
              <a:rPr lang="en-US" dirty="0" smtClean="0"/>
              <a:t>Allows for the hardware components to communicate with each other via multi-threading.</a:t>
            </a:r>
          </a:p>
          <a:p>
            <a:r>
              <a:rPr lang="en-US" dirty="0" smtClean="0"/>
              <a:t>All data sent to LCD interface and Java application via TCP socket for display.</a:t>
            </a:r>
          </a:p>
          <a:p>
            <a:r>
              <a:rPr lang="en-US" dirty="0" smtClean="0"/>
              <a:t>Logs all data in external flash drive.</a:t>
            </a:r>
          </a:p>
          <a:p>
            <a:r>
              <a:rPr lang="en-US" dirty="0" smtClean="0"/>
              <a:t>Debug using COM serial port.</a:t>
            </a:r>
          </a:p>
        </p:txBody>
      </p:sp>
    </p:spTree>
  </p:cSld>
  <p:clrMapOvr>
    <a:masterClrMapping/>
  </p:clrMapOvr>
  <p:transition spd="med">
    <p:cover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Thread Communication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571365" y="1417638"/>
            <a:ext cx="8125118" cy="4449762"/>
          </a:xfrm>
          <a:prstGeom prst="rect">
            <a:avLst/>
          </a:prstGeom>
        </p:spPr>
      </p:pic>
    </p:spTree>
  </p:cSld>
  <p:clrMapOvr>
    <a:masterClrMapping/>
  </p:clrMapOvr>
  <p:transition spd="med">
    <p:cover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Java Application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Connects to C++ application via TCP socket connection.</a:t>
            </a:r>
          </a:p>
          <a:p>
            <a:r>
              <a:rPr lang="en-US" dirty="0" smtClean="0"/>
              <a:t>In charge of the user interface. </a:t>
            </a:r>
          </a:p>
          <a:p>
            <a:r>
              <a:rPr lang="en-US" dirty="0" smtClean="0"/>
              <a:t>Will ask for IP Address of board, Port Number, Run Time, and Time Interval.</a:t>
            </a:r>
          </a:p>
          <a:p>
            <a:r>
              <a:rPr lang="en-US" dirty="0" smtClean="0"/>
              <a:t>Includes a Pause/Resume button and a Stop button.</a:t>
            </a:r>
            <a:endParaRPr lang="en-US" dirty="0"/>
          </a:p>
        </p:txBody>
      </p:sp>
    </p:spTree>
  </p:cSld>
  <p:clrMapOvr>
    <a:masterClrMapping/>
  </p:clrMapOvr>
  <p:transition spd="med">
    <p:cover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Flow of Program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257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C++ program initializes Flash Drive and Ethernet Port. Waits for TCP Connection.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Java application asks for IP Address and Port Number. Connects to the microcontroller.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Java application requests Run Time and Time Interval. Sends to the C++ program.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C++ program receives Run Time and Time interval. Initializes real-time task and threads.</a:t>
            </a:r>
          </a:p>
        </p:txBody>
      </p:sp>
    </p:spTree>
  </p:cSld>
  <p:clrMapOvr>
    <a:masterClrMapping/>
  </p:clrMapOvr>
  <p:transition spd="med">
    <p:cover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Flow of Program (cont)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257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5"/>
            </a:pPr>
            <a:endParaRPr lang="en-US" dirty="0" smtClean="0"/>
          </a:p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Each time Real-Time Task executes, write to flash drive, flash LEDs, and play noise through speaker.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Upon reaching the run time (or user presses Stop), C++ program displays finalized data on LCD and sends to the Java Application.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Java Application displays finalized data.</a:t>
            </a:r>
            <a:endParaRPr lang="en-US" dirty="0"/>
          </a:p>
        </p:txBody>
      </p:sp>
    </p:spTree>
  </p:cSld>
  <p:clrMapOvr>
    <a:masterClrMapping/>
  </p:clrMapOvr>
  <p:transition spd="med">
    <p:cover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Demonstration</a:t>
            </a:r>
            <a:endParaRPr lang="en-US" dirty="0"/>
          </a:p>
        </p:txBody>
      </p:sp>
    </p:spTree>
  </p:cSld>
  <p:clrMapOvr>
    <a:masterClrMapping/>
  </p:clrMapOvr>
  <p:transition spd="med">
    <p:cover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C++ Initialization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914400" y="1447800"/>
            <a:ext cx="7772400" cy="5105400"/>
          </a:xfrm>
          <a:prstGeom prst="rect">
            <a:avLst/>
          </a:prstGeom>
        </p:spPr>
      </p:pic>
    </p:spTree>
  </p:cSld>
  <p:clrMapOvr>
    <a:masterClrMapping/>
  </p:clrMapOvr>
  <p:transition spd="med">
    <p:cover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Introduction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This project is designed to be a temperature data logger measuring the following with respects to time:</a:t>
            </a:r>
          </a:p>
          <a:p>
            <a:pPr lvl="1"/>
            <a:r>
              <a:rPr lang="en-US" dirty="0" smtClean="0"/>
              <a:t>Current Temperature</a:t>
            </a:r>
          </a:p>
          <a:p>
            <a:pPr lvl="1"/>
            <a:r>
              <a:rPr lang="en-US" dirty="0" smtClean="0"/>
              <a:t>Average Temperature</a:t>
            </a:r>
          </a:p>
          <a:p>
            <a:pPr lvl="1"/>
            <a:r>
              <a:rPr lang="en-US" dirty="0" smtClean="0"/>
              <a:t>Rate of Change in Temperature</a:t>
            </a:r>
          </a:p>
        </p:txBody>
      </p:sp>
    </p:spTree>
  </p:cSld>
  <p:clrMapOvr>
    <a:masterClrMapping/>
  </p:clrMapOvr>
  <p:transition spd="med">
    <p:cover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Java Initialization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676400" y="1600200"/>
            <a:ext cx="2819400" cy="1200150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953000" y="1600200"/>
            <a:ext cx="2876550" cy="1285875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371600" y="3124200"/>
            <a:ext cx="6629400" cy="3429000"/>
          </a:xfrm>
          <a:prstGeom prst="rect">
            <a:avLst/>
          </a:prstGeom>
        </p:spPr>
      </p:pic>
    </p:spTree>
  </p:cSld>
  <p:clrMapOvr>
    <a:masterClrMapping/>
  </p:clrMapOvr>
  <p:transition spd="med">
    <p:cover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5303" y="914400"/>
            <a:ext cx="8563897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over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674" y="990600"/>
            <a:ext cx="8564526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over dir="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Completion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143000" y="1905000"/>
            <a:ext cx="7162800" cy="4191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43000" y="1524000"/>
            <a:ext cx="3531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Final Screen of Java Application:</a:t>
            </a:r>
            <a:endParaRPr lang="en-US" dirty="0"/>
          </a:p>
        </p:txBody>
      </p:sp>
    </p:spTree>
  </p:cSld>
  <p:clrMapOvr>
    <a:masterClrMapping/>
  </p:clrMapOvr>
  <p:transition spd="med">
    <p:cover dir="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Completion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200" y="2286000"/>
            <a:ext cx="8458200" cy="2590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57200" y="1752600"/>
            <a:ext cx="2912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Temperature Log Text File:</a:t>
            </a:r>
            <a:endParaRPr lang="en-US" dirty="0"/>
          </a:p>
        </p:txBody>
      </p:sp>
    </p:spTree>
  </p:cSld>
  <p:clrMapOvr>
    <a:masterClrMapping/>
  </p:clrMapOvr>
  <p:transition spd="med">
    <p:cover dir="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1524000"/>
            <a:ext cx="5841563" cy="2314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Issues Encountered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ASCII “Box” Characters.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Data Multiples Sent Through Socket.</a:t>
            </a:r>
          </a:p>
          <a:p>
            <a:endParaRPr lang="en-US" dirty="0" smtClean="0"/>
          </a:p>
          <a:p>
            <a:r>
              <a:rPr lang="en-US" dirty="0" smtClean="0"/>
              <a:t>Board Freezing Due to Lack of Memory.</a:t>
            </a:r>
          </a:p>
          <a:p>
            <a:endParaRPr lang="en-US" dirty="0"/>
          </a:p>
        </p:txBody>
      </p:sp>
    </p:spTree>
  </p:cSld>
  <p:clrMapOvr>
    <a:masterClrMapping/>
  </p:clrMapOvr>
  <p:transition spd="med">
    <p:cover dir="u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Issues Encountered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Pause/Resume Button caused Real-Time Task to be “Out of Sync” with the Timer.</a:t>
            </a:r>
          </a:p>
          <a:p>
            <a:endParaRPr lang="en-US" dirty="0" smtClean="0"/>
          </a:p>
          <a:p>
            <a:r>
              <a:rPr lang="en-US" dirty="0" smtClean="0"/>
              <a:t>Occasionally, the Java application will Lag behind.</a:t>
            </a:r>
            <a:endParaRPr lang="en-US" dirty="0"/>
          </a:p>
        </p:txBody>
      </p:sp>
    </p:spTree>
  </p:cSld>
  <p:clrMapOvr>
    <a:masterClrMapping/>
  </p:clrMapOvr>
  <p:transition spd="med">
    <p:cover dir="u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Conclusion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Although, rarely the TCP connection lagged for a few milliseconds, all tests of the project proved that it was functional and successful in obtaining the initial goal of allowing a user to monitor temperature changes and average temperature changes of a room.</a:t>
            </a:r>
            <a:endParaRPr lang="en-US" dirty="0"/>
          </a:p>
        </p:txBody>
      </p:sp>
    </p:spTree>
  </p:cSld>
  <p:clrMapOvr>
    <a:masterClrMapping/>
  </p:clrMapOvr>
  <p:transition spd="med">
    <p:cover dir="u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Improvements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Implementing multiple boards at several locations.</a:t>
            </a:r>
          </a:p>
          <a:p>
            <a:r>
              <a:rPr lang="en-US" dirty="0" smtClean="0"/>
              <a:t>Test with different microcontrollers with faster clocks.</a:t>
            </a:r>
          </a:p>
          <a:p>
            <a:r>
              <a:rPr lang="en-US" dirty="0" smtClean="0"/>
              <a:t>Attempt to make completely wireless (i.e. no Ethernet cable or USB cable).</a:t>
            </a:r>
          </a:p>
          <a:p>
            <a:r>
              <a:rPr lang="en-US" dirty="0" smtClean="0"/>
              <a:t>Additional climate sensor (such as humidity sensor).</a:t>
            </a:r>
          </a:p>
        </p:txBody>
      </p:sp>
    </p:spTree>
  </p:cSld>
  <p:clrMapOvr>
    <a:masterClrMapping/>
  </p:clrMapOvr>
  <p:transition spd="med">
    <p:cover dir="u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</p:cSld>
  <p:clrMapOvr>
    <a:masterClrMapping/>
  </p:clrMapOvr>
  <p:transition spd="med">
    <p:cover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Key Features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Displays onto LCD interface.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Controlled via Java application from computer (TCP).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Logs data onto a removable flash drive via text file.</a:t>
            </a:r>
            <a:endParaRPr lang="en-US" dirty="0"/>
          </a:p>
        </p:txBody>
      </p:sp>
    </p:spTree>
  </p:cSld>
  <p:clrMapOvr>
    <a:masterClrMapping/>
  </p:clrMapOvr>
  <p:transition spd="med">
    <p:cover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Motivation &amp; Applications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Initial motivations were to allow the user to be able to monitor temperature conditions, both from their computer and in person.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Possible applications include:</a:t>
            </a:r>
          </a:p>
          <a:p>
            <a:pPr lvl="1"/>
            <a:r>
              <a:rPr lang="en-US" dirty="0" smtClean="0"/>
              <a:t>Heating and Cooling Systems.</a:t>
            </a:r>
          </a:p>
          <a:p>
            <a:pPr lvl="1"/>
            <a:r>
              <a:rPr lang="en-US" dirty="0" smtClean="0"/>
              <a:t>Geological/Environmental Temperature Surveying.</a:t>
            </a:r>
            <a:endParaRPr lang="en-US" dirty="0"/>
          </a:p>
        </p:txBody>
      </p:sp>
    </p:spTree>
  </p:cSld>
  <p:clrMapOvr>
    <a:masterClrMapping/>
  </p:clrMapOvr>
  <p:transition spd="med">
    <p:cover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Problem Statements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How can we communicate between a C++ and a Java applications?</a:t>
            </a:r>
          </a:p>
          <a:p>
            <a:endParaRPr lang="en-US" dirty="0" smtClean="0"/>
          </a:p>
          <a:p>
            <a:r>
              <a:rPr lang="en-US" dirty="0" smtClean="0"/>
              <a:t>How can we accurately and purposefully present temperature data to a user?</a:t>
            </a:r>
          </a:p>
          <a:p>
            <a:endParaRPr lang="en-US" dirty="0" smtClean="0"/>
          </a:p>
          <a:p>
            <a:r>
              <a:rPr lang="en-US" dirty="0" smtClean="0"/>
              <a:t>How can we allow so many hardware components to communicate with each other?</a:t>
            </a:r>
          </a:p>
        </p:txBody>
      </p:sp>
    </p:spTree>
  </p:cSld>
  <p:clrMapOvr>
    <a:masterClrMapping/>
  </p:clrMapOvr>
  <p:transition spd="med">
    <p:cover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Hardware Implementation</a:t>
            </a:r>
            <a:endParaRPr lang="en-US" dirty="0"/>
          </a:p>
        </p:txBody>
      </p:sp>
    </p:spTree>
  </p:cSld>
  <p:clrMapOvr>
    <a:masterClrMapping/>
  </p:clrMapOvr>
  <p:transition spd="med">
    <p:cover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Hardware Components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MBED LPC1768  Microcontroller</a:t>
            </a:r>
          </a:p>
          <a:p>
            <a:pPr lvl="0"/>
            <a:r>
              <a:rPr lang="en-US" dirty="0" smtClean="0"/>
              <a:t>HD44780 20x4 White Text on Blue Background LCD Interface</a:t>
            </a:r>
          </a:p>
          <a:p>
            <a:pPr lvl="0"/>
            <a:r>
              <a:rPr lang="en-US" dirty="0" smtClean="0"/>
              <a:t>TMP386 Temperature Sensor</a:t>
            </a:r>
          </a:p>
          <a:p>
            <a:pPr lvl="0"/>
            <a:r>
              <a:rPr lang="en-US" dirty="0" smtClean="0"/>
              <a:t>PRT-08535 – RJ45 </a:t>
            </a:r>
            <a:r>
              <a:rPr lang="en-US" dirty="0" err="1" smtClean="0"/>
              <a:t>MagJack</a:t>
            </a:r>
            <a:r>
              <a:rPr lang="en-US" dirty="0" smtClean="0"/>
              <a:t>-Compatible Ethernet Port</a:t>
            </a:r>
          </a:p>
          <a:p>
            <a:pPr lvl="0"/>
            <a:r>
              <a:rPr lang="en-US" dirty="0" smtClean="0"/>
              <a:t>USB Type A Female Breakout Board</a:t>
            </a:r>
          </a:p>
          <a:p>
            <a:pPr lvl="0"/>
            <a:r>
              <a:rPr lang="en-US" dirty="0" smtClean="0"/>
              <a:t>COM-09151 – Speaker – 0.5 W( 8 ohm)</a:t>
            </a:r>
          </a:p>
          <a:p>
            <a:endParaRPr lang="en-US" dirty="0"/>
          </a:p>
        </p:txBody>
      </p:sp>
    </p:spTree>
  </p:cSld>
  <p:clrMapOvr>
    <a:masterClrMapping/>
  </p:clrMapOvr>
  <p:transition spd="med">
    <p:cover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MBED LPC1768  Microcontroller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9530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NXP LPC1768 MCU</a:t>
            </a:r>
          </a:p>
          <a:p>
            <a:pPr lvl="1"/>
            <a:r>
              <a:rPr lang="en-US" dirty="0" smtClean="0"/>
              <a:t>High performance ARM® Cortex™-M3 Core</a:t>
            </a:r>
          </a:p>
          <a:p>
            <a:pPr lvl="1"/>
            <a:r>
              <a:rPr lang="en-US" dirty="0" smtClean="0"/>
              <a:t>96MHz, 32KB RAM, 512KB FLASH</a:t>
            </a:r>
          </a:p>
          <a:p>
            <a:pPr lvl="1"/>
            <a:r>
              <a:rPr lang="en-US" dirty="0" smtClean="0"/>
              <a:t>Ethernet, USB Host/Device, 2xSPI, 2xI2C, 3xUART, CAN, 6xPWM, 6xADC, GPIO</a:t>
            </a:r>
          </a:p>
          <a:p>
            <a:r>
              <a:rPr lang="en-US" dirty="0" smtClean="0"/>
              <a:t>Prototyping form-factor</a:t>
            </a:r>
          </a:p>
          <a:p>
            <a:pPr lvl="1"/>
            <a:r>
              <a:rPr lang="en-US" dirty="0" smtClean="0"/>
              <a:t>40-pin 0.1" pitch DIP package, 54x26mm</a:t>
            </a:r>
          </a:p>
          <a:p>
            <a:pPr lvl="1"/>
            <a:r>
              <a:rPr lang="en-US" dirty="0" smtClean="0"/>
              <a:t>5V USB or 4.5-9V supply</a:t>
            </a:r>
          </a:p>
          <a:p>
            <a:pPr lvl="1"/>
            <a:r>
              <a:rPr lang="en-US" dirty="0" smtClean="0"/>
              <a:t>Built-in USB drag 'n' drop FLASH programmer</a:t>
            </a:r>
          </a:p>
          <a:p>
            <a:r>
              <a:rPr lang="en-US" dirty="0" smtClean="0"/>
              <a:t>mbed.org Developer Website</a:t>
            </a:r>
          </a:p>
          <a:p>
            <a:pPr lvl="1"/>
            <a:r>
              <a:rPr lang="en-US" dirty="0" smtClean="0"/>
              <a:t>Lightweight Online Compiler</a:t>
            </a:r>
          </a:p>
          <a:p>
            <a:pPr lvl="1"/>
            <a:r>
              <a:rPr lang="en-US" dirty="0" smtClean="0"/>
              <a:t>High level C/C++ SDK</a:t>
            </a:r>
          </a:p>
          <a:p>
            <a:pPr lvl="1"/>
            <a:r>
              <a:rPr lang="en-US" dirty="0" smtClean="0"/>
              <a:t>Cookbook of published libraries and projects</a:t>
            </a:r>
          </a:p>
          <a:p>
            <a:endParaRPr lang="en-US" dirty="0"/>
          </a:p>
        </p:txBody>
      </p:sp>
      <p:pic>
        <p:nvPicPr>
          <p:cNvPr id="5" name="Content Placeholder 4" descr="https://mbed.org/media/img/boardlogos/lpc1768/pinout.png"/>
          <p:cNvPicPr>
            <a:picLocks noGrp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981200"/>
            <a:ext cx="4572000" cy="3733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cover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Why choose MBED?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Supports many analog/digital devices and peripheral interfaces.</a:t>
            </a:r>
          </a:p>
          <a:p>
            <a:r>
              <a:rPr lang="en-US" dirty="0" smtClean="0"/>
              <a:t>Includes many libraries to work with hardware components.</a:t>
            </a:r>
          </a:p>
          <a:p>
            <a:r>
              <a:rPr lang="en-US" dirty="0" smtClean="0"/>
              <a:t>Real-time capabilities:</a:t>
            </a:r>
          </a:p>
          <a:p>
            <a:pPr lvl="1"/>
            <a:r>
              <a:rPr lang="en-US" dirty="0" smtClean="0"/>
              <a:t>MBED RTOS based off RTX RTOS which uses the CMSIS-RTOS API (easy to use library of real-time functions).</a:t>
            </a:r>
            <a:endParaRPr lang="en-US" dirty="0"/>
          </a:p>
        </p:txBody>
      </p:sp>
    </p:spTree>
  </p:cSld>
  <p:clrMapOvr>
    <a:masterClrMapping/>
  </p:clrMapOvr>
  <p:transition spd="med">
    <p:cover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</TotalTime>
  <Words>686</Words>
  <Application>Microsoft Office PowerPoint</Application>
  <PresentationFormat>On-screen Show (4:3)</PresentationFormat>
  <Paragraphs>128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Franklin Gothic Book</vt:lpstr>
      <vt:lpstr>Perpetua</vt:lpstr>
      <vt:lpstr>Wingdings 2</vt:lpstr>
      <vt:lpstr>Equity</vt:lpstr>
      <vt:lpstr>Temperature Data Logger</vt:lpstr>
      <vt:lpstr>Introduction</vt:lpstr>
      <vt:lpstr>Key Features</vt:lpstr>
      <vt:lpstr>Motivation &amp; Applications</vt:lpstr>
      <vt:lpstr>Problem Statements</vt:lpstr>
      <vt:lpstr>Hardware Implementation</vt:lpstr>
      <vt:lpstr>Hardware Components</vt:lpstr>
      <vt:lpstr>MBED LPC1768  Microcontroller</vt:lpstr>
      <vt:lpstr>Why choose MBED?</vt:lpstr>
      <vt:lpstr>Functional Block Diagram</vt:lpstr>
      <vt:lpstr>Software Implementation</vt:lpstr>
      <vt:lpstr>Software Elements</vt:lpstr>
      <vt:lpstr>C++ Program</vt:lpstr>
      <vt:lpstr>Thread Communication</vt:lpstr>
      <vt:lpstr>Java Application</vt:lpstr>
      <vt:lpstr>Flow of Program</vt:lpstr>
      <vt:lpstr>Flow of Program (cont)</vt:lpstr>
      <vt:lpstr>Demonstration</vt:lpstr>
      <vt:lpstr>C++ Initialization</vt:lpstr>
      <vt:lpstr>Java Initialization</vt:lpstr>
      <vt:lpstr>PowerPoint Presentation</vt:lpstr>
      <vt:lpstr>PowerPoint Presentation</vt:lpstr>
      <vt:lpstr>Completion</vt:lpstr>
      <vt:lpstr>Completion</vt:lpstr>
      <vt:lpstr>Issues Encountered</vt:lpstr>
      <vt:lpstr>Issues Encountered (cont)</vt:lpstr>
      <vt:lpstr>Conclusion</vt:lpstr>
      <vt:lpstr>Improvements</vt:lpstr>
      <vt:lpstr>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Temperature Data Logger</dc:title>
  <dc:creator>Mike</dc:creator>
  <cp:lastModifiedBy>Brauch, Michael K. (MU-Student)</cp:lastModifiedBy>
  <cp:revision>15</cp:revision>
  <dcterms:created xsi:type="dcterms:W3CDTF">2014-05-14T17:13:35Z</dcterms:created>
  <dcterms:modified xsi:type="dcterms:W3CDTF">2014-05-15T17:01:59Z</dcterms:modified>
</cp:coreProperties>
</file>